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notesSlides/notesSlide1.xml" ContentType="application/vnd.openxmlformats-officedocument.presentationml.notesSlide+xml"/>
  <Override PartName="/ppt/media/image3.jpeg" ContentType="image/jpeg"/>
  <Override PartName="/ppt/notesSlides/notesSlide2.xml" ContentType="application/vnd.openxmlformats-officedocument.presentationml.notesSlide+xml"/>
  <Override PartName="/ppt/media/image4.jpeg" ContentType="image/jpeg"/>
  <Override PartName="/ppt/notesSlides/notesSlide3.xml" ContentType="application/vnd.openxmlformats-officedocument.presentationml.notesSlide+xml"/>
  <Override PartName="/ppt/media/image5.jpeg" ContentType="image/jpeg"/>
  <Override PartName="/ppt/notesSlides/notesSlide4.xml" ContentType="application/vnd.openxmlformats-officedocument.presentationml.notesSlide+xml"/>
  <Override PartName="/ppt/media/image6.jpeg" ContentType="image/jpeg"/>
  <Override PartName="/ppt/notesSlides/notesSlide5.xml" ContentType="application/vnd.openxmlformats-officedocument.presentationml.notesSlide+xml"/>
  <Override PartName="/ppt/media/image7.jpeg" ContentType="image/jpeg"/>
  <Override PartName="/ppt/notesSlides/notesSlide6.xml" ContentType="application/vnd.openxmlformats-officedocument.presentationml.notesSlide+xml"/>
  <Override PartName="/ppt/media/image8.jpeg" ContentType="image/jpeg"/>
  <Override PartName="/ppt/notesSlides/notesSlide7.xml" ContentType="application/vnd.openxmlformats-officedocument.presentationml.notesSlide+xml"/>
  <Override PartName="/ppt/media/image9.jpeg" ContentType="image/jpeg"/>
  <Override PartName="/ppt/notesSlides/notesSlide8.xml" ContentType="application/vnd.openxmlformats-officedocument.presentationml.notesSlide+xml"/>
  <Override PartName="/ppt/media/image10.jpeg" ContentType="image/jpeg"/>
  <Override PartName="/ppt/notesSlides/notesSlide9.xml" ContentType="application/vnd.openxmlformats-officedocument.presentationml.notesSlide+xml"/>
  <Override PartName="/ppt/media/image11.jpeg" ContentType="image/jpeg"/>
  <Override PartName="/ppt/notesSlides/notesSlide10.xml" ContentType="application/vnd.openxmlformats-officedocument.presentationml.notesSlide+xml"/>
  <Override PartName="/ppt/media/image12.jpeg" ContentType="image/jpeg"/>
  <Override PartName="/ppt/notesSlides/notesSlide11.xml" ContentType="application/vnd.openxmlformats-officedocument.presentationml.notesSlide+xml"/>
  <Override PartName="/ppt/media/image13.jpeg" ContentType="image/jpeg"/>
  <Override PartName="/ppt/notesSlides/notesSlide12.xml" ContentType="application/vnd.openxmlformats-officedocument.presentationml.notesSlide+xml"/>
  <Override PartName="/ppt/media/image14.jpeg" ContentType="image/jpeg"/>
  <Override PartName="/ppt/notesSlides/notesSlide13.xml" ContentType="application/vnd.openxmlformats-officedocument.presentationml.notesSlide+xml"/>
  <Override PartName="/ppt/media/image15.jpeg" ContentType="image/jpeg"/>
  <Override PartName="/ppt/notesSlides/notesSlide14.xml" ContentType="application/vnd.openxmlformats-officedocument.presentationml.notesSlide+xml"/>
  <Override PartName="/ppt/media/image16.jpeg" ContentType="image/jpeg"/>
  <Override PartName="/ppt/notesSlides/notesSlide15.xml" ContentType="application/vnd.openxmlformats-officedocument.presentationml.notesSlide+xml"/>
  <Override PartName="/ppt/media/image17.jpeg" ContentType="image/jpeg"/>
  <Override PartName="/ppt/notesSlides/notesSlide16.xml" ContentType="application/vnd.openxmlformats-officedocument.presentationml.notesSlide+xml"/>
  <Override PartName="/ppt/media/image18.jpeg" ContentType="image/jpeg"/>
  <Override PartName="/ppt/notesSlides/notesSlide17.xml" ContentType="application/vnd.openxmlformats-officedocument.presentationml.notesSlide+xml"/>
  <Override PartName="/ppt/media/image19.jpeg" ContentType="image/jpeg"/>
  <Override PartName="/ppt/media/image20.jpeg" ContentType="image/jpeg"/>
  <Override PartName="/ppt/notesSlides/notesSlide18.xml" ContentType="application/vnd.openxmlformats-officedocument.presentationml.notesSlide+xml"/>
  <Override PartName="/ppt/media/image21.jpeg" ContentType="image/jpeg"/>
  <Override PartName="/ppt/media/image22.jpeg" ContentType="image/jpeg"/>
  <Override PartName="/ppt/notesSlides/notesSlide19.xml" ContentType="application/vnd.openxmlformats-officedocument.presentationml.notesSlide+xml"/>
  <Override PartName="/ppt/media/image23.jpeg" ContentType="image/jpeg"/>
  <Override PartName="/ppt/media/image24.jpeg" ContentType="image/jpeg"/>
  <Override PartName="/ppt/notesSlides/notesSlide20.xml" ContentType="application/vnd.openxmlformats-officedocument.presentationml.notesSlide+xml"/>
  <Override PartName="/ppt/media/image25.jpeg" ContentType="image/jpeg"/>
  <Override PartName="/ppt/media/image26.jpeg" ContentType="image/jpeg"/>
  <Override PartName="/ppt/notesSlides/notesSlide21.xml" ContentType="application/vnd.openxmlformats-officedocument.presentationml.notesSlide+xml"/>
  <Override PartName="/ppt/media/image27.jpeg" ContentType="image/jpeg"/>
  <Override PartName="/ppt/media/image28.jpeg" ContentType="image/jpeg"/>
  <Override PartName="/ppt/notesSlides/notesSlide22.xml" ContentType="application/vnd.openxmlformats-officedocument.presentationml.notesSlide+xml"/>
  <Override PartName="/ppt/media/image29.jpeg" ContentType="image/jpeg"/>
  <Override PartName="/ppt/notesSlides/notesSlide23.xml" ContentType="application/vnd.openxmlformats-officedocument.presentationml.notesSlide+xml"/>
  <Override PartName="/ppt/media/image30.jpeg" ContentType="image/jpeg"/>
  <Override PartName="/ppt/notesSlides/notesSlide24.xml" ContentType="application/vnd.openxmlformats-officedocument.presentationml.notesSlide+xml"/>
  <Override PartName="/ppt/media/image31.jpeg" ContentType="image/jpeg"/>
  <Override PartName="/ppt/notesSlides/notesSlide25.xml" ContentType="application/vnd.openxmlformats-officedocument.presentationml.notesSlide+xml"/>
  <Override PartName="/ppt/media/image32.jpeg" ContentType="image/jpeg"/>
  <Override PartName="/ppt/notesSlides/notesSlide26.xml" ContentType="application/vnd.openxmlformats-officedocument.presentationml.notesSlide+xml"/>
  <Override PartName="/ppt/media/image33.jpeg" ContentType="image/jpeg"/>
  <Override PartName="/ppt/notesSlides/notesSlide27.xml" ContentType="application/vnd.openxmlformats-officedocument.presentationml.notesSlide+xml"/>
  <Override PartName="/ppt/media/image34.jpeg" ContentType="image/jpeg"/>
  <Override PartName="/ppt/notesSlides/notesSlide28.xml" ContentType="application/vnd.openxmlformats-officedocument.presentationml.notesSlide+xml"/>
  <Override PartName="/ppt/media/image35.jpeg" ContentType="image/jpeg"/>
  <Override PartName="/ppt/notesSlides/notesSlide29.xml" ContentType="application/vnd.openxmlformats-officedocument.presentationml.notesSlide+xml"/>
  <Override PartName="/ppt/media/image36.jpeg" ContentType="image/jpeg"/>
  <Override PartName="/ppt/notesSlides/notesSlide30.xml" ContentType="application/vnd.openxmlformats-officedocument.presentationml.notesSlide+xml"/>
  <Override PartName="/ppt/media/image37.jpeg" ContentType="image/jpeg"/>
  <Override PartName="/ppt/notesSlides/notesSlide31.xml" ContentType="application/vnd.openxmlformats-officedocument.presentationml.notesSlide+xml"/>
  <Override PartName="/ppt/media/image38.jpeg" ContentType="image/jpeg"/>
  <Override PartName="/ppt/notesSlides/notesSlide32.xml" ContentType="application/vnd.openxmlformats-officedocument.presentationml.notesSlide+xml"/>
  <Override PartName="/ppt/media/image39.jpeg" ContentType="image/jpeg"/>
  <Override PartName="/ppt/notesSlides/notesSlide33.xml" ContentType="application/vnd.openxmlformats-officedocument.presentationml.notesSlide+xml"/>
  <Override PartName="/ppt/media/image40.jpeg" ContentType="image/jpeg"/>
  <Override PartName="/ppt/notesSlides/notesSlide34.xml" ContentType="application/vnd.openxmlformats-officedocument.presentationml.notesSlide+xml"/>
  <Override PartName="/ppt/media/image41.jpeg" ContentType="image/jpeg"/>
  <Override PartName="/ppt/notesSlides/notesSlide35.xml" ContentType="application/vnd.openxmlformats-officedocument.presentationml.notesSlide+xml"/>
  <Override PartName="/ppt/notesSlides/notesSlide36.xml" ContentType="application/vnd.openxmlformats-officedocument.presentationml.notesSlide+xml"/>
  <Override PartName="/ppt/media/image42.jpeg" ContentType="image/jpeg"/>
  <Override PartName="/ppt/notesSlides/notesSlide37.xml" ContentType="application/vnd.openxmlformats-officedocument.presentationml.notesSlide+xml"/>
  <Override PartName="/ppt/media/image43.jpeg" ContentType="image/jpeg"/>
  <Override PartName="/ppt/notesSlides/notesSlide38.xml" ContentType="application/vnd.openxmlformats-officedocument.presentationml.notesSlide+xml"/>
  <Override PartName="/ppt/media/image44.jpeg" ContentType="image/jpeg"/>
  <Override PartName="/ppt/notesSlides/notesSlide39.xml" ContentType="application/vnd.openxmlformats-officedocument.presentationml.notesSlide+xml"/>
  <Override PartName="/ppt/media/image4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8" name="Shape 148"/>
          <p:cNvSpPr/>
          <p:nvPr>
            <p:ph type="sldImg"/>
          </p:nvPr>
        </p:nvSpPr>
        <p:spPr>
          <a:xfrm>
            <a:off x="1143000" y="685800"/>
            <a:ext cx="4572000" cy="3429000"/>
          </a:xfrm>
          <a:prstGeom prst="rect">
            <a:avLst/>
          </a:prstGeom>
        </p:spPr>
        <p:txBody>
          <a:bodyPr/>
          <a:lstStyle/>
          <a:p>
            <a:pPr/>
          </a:p>
        </p:txBody>
      </p:sp>
      <p:sp>
        <p:nvSpPr>
          <p:cNvPr id="149" name="Shape 14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 Id="rId3" Type="http://schemas.openxmlformats.org/officeDocument/2006/relationships/hyperlink" Target="http://OnlineSalesScript.com" TargetMode="External"/></Relationships>

</file>

<file path=ppt/notesSlides/_rels/notesSlide38.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Relationship Id="rId3" Type="http://schemas.openxmlformats.org/officeDocument/2006/relationships/hyperlink" Target="http://OnlineSalesScript.com" TargetMode="External"/></Relationships>

</file>

<file path=ppt/notesSlides/_rels/notesSlide39.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5" name="Shape 165"/>
          <p:cNvSpPr/>
          <p:nvPr>
            <p:ph type="sldImg"/>
          </p:nvPr>
        </p:nvSpPr>
        <p:spPr>
          <a:prstGeom prst="rect">
            <a:avLst/>
          </a:prstGeom>
        </p:spPr>
        <p:txBody>
          <a:bodyPr/>
          <a:lstStyle/>
          <a:p>
            <a:pPr/>
          </a:p>
        </p:txBody>
      </p:sp>
      <p:sp>
        <p:nvSpPr>
          <p:cNvPr id="166" name="Shape 166"/>
          <p:cNvSpPr/>
          <p:nvPr>
            <p:ph type="body" sz="quarter" idx="1"/>
          </p:nvPr>
        </p:nvSpPr>
        <p:spPr>
          <a:prstGeom prst="rect">
            <a:avLst/>
          </a:prstGeom>
        </p:spPr>
        <p:txBody>
          <a:bodyPr/>
          <a:lstStyle/>
          <a:p>
            <a:pPr/>
            <a:r>
              <a:t>TALKING POINTS:</a:t>
            </a:r>
          </a:p>
          <a:p>
            <a:pPr marL="228600" indent="-228600">
              <a:buSzPct val="100000"/>
              <a:buChar char="•"/>
            </a:pPr>
            <a:r>
              <a:t>We all know what it is like to be “sold” to, and it doesn’t feel good.</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8" name="Shape 228"/>
          <p:cNvSpPr/>
          <p:nvPr>
            <p:ph type="sldImg"/>
          </p:nvPr>
        </p:nvSpPr>
        <p:spPr>
          <a:prstGeom prst="rect">
            <a:avLst/>
          </a:prstGeom>
        </p:spPr>
        <p:txBody>
          <a:bodyPr/>
          <a:lstStyle/>
          <a:p>
            <a:pPr/>
          </a:p>
        </p:txBody>
      </p:sp>
      <p:sp>
        <p:nvSpPr>
          <p:cNvPr id="229" name="Shape 229"/>
          <p:cNvSpPr/>
          <p:nvPr>
            <p:ph type="body" sz="quarter" idx="1"/>
          </p:nvPr>
        </p:nvSpPr>
        <p:spPr>
          <a:prstGeom prst="rect">
            <a:avLst/>
          </a:prstGeom>
        </p:spPr>
        <p:txBody>
          <a:bodyPr/>
          <a:lstStyle/>
          <a:p>
            <a:pPr/>
            <a:r>
              <a:t>TALKING POINTS:</a:t>
            </a:r>
          </a:p>
          <a:p>
            <a:pPr marL="228600" indent="-228600">
              <a:buSzPct val="100000"/>
              <a:buChar char="•"/>
            </a:pPr>
            <a:r>
              <a:t>N/A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5" name="Shape 235"/>
          <p:cNvSpPr/>
          <p:nvPr>
            <p:ph type="sldImg"/>
          </p:nvPr>
        </p:nvSpPr>
        <p:spPr>
          <a:prstGeom prst="rect">
            <a:avLst/>
          </a:prstGeom>
        </p:spPr>
        <p:txBody>
          <a:bodyPr/>
          <a:lstStyle/>
          <a:p>
            <a:pPr/>
          </a:p>
        </p:txBody>
      </p:sp>
      <p:sp>
        <p:nvSpPr>
          <p:cNvPr id="236" name="Shape 236"/>
          <p:cNvSpPr/>
          <p:nvPr>
            <p:ph type="body" sz="quarter" idx="1"/>
          </p:nvPr>
        </p:nvSpPr>
        <p:spPr>
          <a:prstGeom prst="rect">
            <a:avLst/>
          </a:prstGeom>
        </p:spPr>
        <p:txBody>
          <a:bodyPr/>
          <a:lstStyle/>
          <a:p>
            <a:pPr/>
            <a:r>
              <a:t>TALKING POINTS:</a:t>
            </a:r>
          </a:p>
          <a:p>
            <a:pPr marL="228600" indent="-228600">
              <a:buSzPct val="100000"/>
              <a:buChar char="•"/>
            </a:pPr>
            <a:r>
              <a:t>Victims are the only character weaker than the hero</a:t>
            </a:r>
          </a:p>
          <a:p>
            <a:pPr marL="228600" indent="-228600">
              <a:buSzPct val="100000"/>
              <a:buChar char="•"/>
            </a:pPr>
            <a:r>
              <a:t>Customers are subconsciously looking for a Guide. Customers are not looking for another hero. They are not looking for another hero. They want someone who understands them and who has proven they are competent to help them win. When you position yourself as the Guide, you position yourself as the person who can help them win.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2" name="Shape 242"/>
          <p:cNvSpPr/>
          <p:nvPr>
            <p:ph type="sldImg"/>
          </p:nvPr>
        </p:nvSpPr>
        <p:spPr>
          <a:prstGeom prst="rect">
            <a:avLst/>
          </a:prstGeom>
        </p:spPr>
        <p:txBody>
          <a:bodyPr/>
          <a:lstStyle/>
          <a:p>
            <a:pPr/>
          </a:p>
        </p:txBody>
      </p:sp>
      <p:sp>
        <p:nvSpPr>
          <p:cNvPr id="243" name="Shape 243"/>
          <p:cNvSpPr/>
          <p:nvPr>
            <p:ph type="body" sz="quarter" idx="1"/>
          </p:nvPr>
        </p:nvSpPr>
        <p:spPr>
          <a:prstGeom prst="rect">
            <a:avLst/>
          </a:prstGeom>
        </p:spPr>
        <p:txBody>
          <a:bodyPr/>
          <a:lstStyle/>
          <a:p>
            <a:pPr/>
            <a:r>
              <a:t>TALKING POINTS:</a:t>
            </a:r>
          </a:p>
          <a:p>
            <a:pPr marL="228600" indent="-228600">
              <a:buSzPct val="100000"/>
              <a:buChar char="•"/>
            </a:pPr>
            <a:r>
              <a:t>N/A</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9" name="Shape 249"/>
          <p:cNvSpPr/>
          <p:nvPr>
            <p:ph type="sldImg"/>
          </p:nvPr>
        </p:nvSpPr>
        <p:spPr>
          <a:prstGeom prst="rect">
            <a:avLst/>
          </a:prstGeom>
        </p:spPr>
        <p:txBody>
          <a:bodyPr/>
          <a:lstStyle/>
          <a:p>
            <a:pPr/>
          </a:p>
        </p:txBody>
      </p:sp>
      <p:sp>
        <p:nvSpPr>
          <p:cNvPr id="250" name="Shape 250"/>
          <p:cNvSpPr/>
          <p:nvPr>
            <p:ph type="body" sz="quarter" idx="1"/>
          </p:nvPr>
        </p:nvSpPr>
        <p:spPr>
          <a:prstGeom prst="rect">
            <a:avLst/>
          </a:prstGeom>
        </p:spPr>
        <p:txBody>
          <a:bodyPr/>
          <a:lstStyle/>
          <a:p>
            <a:pPr/>
            <a:r>
              <a:t>TALKING POINTS:</a:t>
            </a:r>
          </a:p>
          <a:p>
            <a:pPr marL="228600" indent="-228600">
              <a:buSzPct val="100000"/>
              <a:buChar char="•"/>
            </a:pPr>
            <a:r>
              <a:t>N/A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hape 256"/>
          <p:cNvSpPr/>
          <p:nvPr>
            <p:ph type="sldImg"/>
          </p:nvPr>
        </p:nvSpPr>
        <p:spPr>
          <a:prstGeom prst="rect">
            <a:avLst/>
          </a:prstGeom>
        </p:spPr>
        <p:txBody>
          <a:bodyPr/>
          <a:lstStyle/>
          <a:p>
            <a:pPr/>
          </a:p>
        </p:txBody>
      </p:sp>
      <p:sp>
        <p:nvSpPr>
          <p:cNvPr id="257" name="Shape 257"/>
          <p:cNvSpPr/>
          <p:nvPr>
            <p:ph type="body" sz="quarter" idx="1"/>
          </p:nvPr>
        </p:nvSpPr>
        <p:spPr>
          <a:prstGeom prst="rect">
            <a:avLst/>
          </a:prstGeom>
        </p:spPr>
        <p:txBody>
          <a:bodyPr/>
          <a:lstStyle/>
          <a:p>
            <a:pPr/>
            <a:r>
              <a:t>TALKING POINTS:</a:t>
            </a:r>
          </a:p>
          <a:p>
            <a:pPr marL="228600" indent="-228600">
              <a:buSzPct val="100000"/>
              <a:buChar char="•"/>
            </a:pPr>
            <a:r>
              <a:t>N/A</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3" name="Shape 263"/>
          <p:cNvSpPr/>
          <p:nvPr>
            <p:ph type="sldImg"/>
          </p:nvPr>
        </p:nvSpPr>
        <p:spPr>
          <a:prstGeom prst="rect">
            <a:avLst/>
          </a:prstGeom>
        </p:spPr>
        <p:txBody>
          <a:bodyPr/>
          <a:lstStyle/>
          <a:p>
            <a:pPr/>
          </a:p>
        </p:txBody>
      </p:sp>
      <p:sp>
        <p:nvSpPr>
          <p:cNvPr id="264" name="Shape 264"/>
          <p:cNvSpPr/>
          <p:nvPr>
            <p:ph type="body" sz="quarter" idx="1"/>
          </p:nvPr>
        </p:nvSpPr>
        <p:spPr>
          <a:prstGeom prst="rect">
            <a:avLst/>
          </a:prstGeom>
        </p:spPr>
        <p:txBody>
          <a:bodyPr/>
          <a:lstStyle/>
          <a:p>
            <a:pPr/>
            <a:r>
              <a:t>TALKING POINTS:</a:t>
            </a:r>
          </a:p>
          <a:p>
            <a:pPr marL="228600" indent="-228600">
              <a:buSzPct val="100000"/>
              <a:buChar char="•"/>
            </a:pPr>
            <a:r>
              <a:t>Empathy- I understand your pain</a:t>
            </a:r>
          </a:p>
          <a:p>
            <a:pPr marL="228600" indent="-228600">
              <a:buSzPct val="100000"/>
              <a:buChar char="•"/>
            </a:pPr>
            <a:r>
              <a:t>Competency- I can solve your problem</a:t>
            </a:r>
          </a:p>
          <a:p>
            <a:pPr marL="228600" indent="-228600">
              <a:buSzPct val="100000"/>
              <a:buChar char="•"/>
            </a:pPr>
            <a:r>
              <a:t>Empathy says I have a heart</a:t>
            </a:r>
          </a:p>
          <a:p>
            <a:pPr marL="228600" indent="-228600">
              <a:buSzPct val="100000"/>
              <a:buChar char="•"/>
            </a:pPr>
            <a:r>
              <a:t>Competency says I am strong</a:t>
            </a:r>
          </a:p>
          <a:p>
            <a:pPr marL="228600" indent="-228600">
              <a:buSzPct val="100000"/>
              <a:buChar char="•"/>
            </a:pPr>
            <a:r>
              <a:t>They work together as a 1, 2, punch</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0" name="Shape 270"/>
          <p:cNvSpPr/>
          <p:nvPr>
            <p:ph type="sldImg"/>
          </p:nvPr>
        </p:nvSpPr>
        <p:spPr>
          <a:prstGeom prst="rect">
            <a:avLst/>
          </a:prstGeom>
        </p:spPr>
        <p:txBody>
          <a:bodyPr/>
          <a:lstStyle/>
          <a:p>
            <a:pPr/>
          </a:p>
        </p:txBody>
      </p:sp>
      <p:sp>
        <p:nvSpPr>
          <p:cNvPr id="271" name="Shape 271"/>
          <p:cNvSpPr/>
          <p:nvPr>
            <p:ph type="body" sz="quarter" idx="1"/>
          </p:nvPr>
        </p:nvSpPr>
        <p:spPr>
          <a:prstGeom prst="rect">
            <a:avLst/>
          </a:prstGeom>
        </p:spPr>
        <p:txBody>
          <a:bodyPr/>
          <a:lstStyle/>
          <a:p>
            <a:pPr/>
            <a:r>
              <a:t>TALKING POINTS:</a:t>
            </a:r>
          </a:p>
          <a:p>
            <a:pPr marL="228600" indent="-228600">
              <a:buSzPct val="100000"/>
              <a:buChar char="•"/>
            </a:pPr>
            <a:r>
              <a:t>Can you really grow your business and also build healthy relationships with the people who buy your products? You can. </a:t>
            </a:r>
          </a:p>
          <a:p>
            <a:pPr marL="228600" indent="-228600">
              <a:buSzPct val="100000"/>
              <a:buChar char="•"/>
            </a:pPr>
            <a:r>
              <a:t>I am going to introduce you to the five steps that will help you to stop selling and start inviting customers into a story.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8" name="Shape 278"/>
          <p:cNvSpPr/>
          <p:nvPr>
            <p:ph type="sldImg"/>
          </p:nvPr>
        </p:nvSpPr>
        <p:spPr>
          <a:prstGeom prst="rect">
            <a:avLst/>
          </a:prstGeom>
        </p:spPr>
        <p:txBody>
          <a:bodyPr/>
          <a:lstStyle/>
          <a:p>
            <a:pPr/>
          </a:p>
        </p:txBody>
      </p:sp>
      <p:sp>
        <p:nvSpPr>
          <p:cNvPr id="279" name="Shape 279"/>
          <p:cNvSpPr/>
          <p:nvPr>
            <p:ph type="body" sz="quarter" idx="1"/>
          </p:nvPr>
        </p:nvSpPr>
        <p:spPr>
          <a:prstGeom prst="rect">
            <a:avLst/>
          </a:prstGeom>
        </p:spPr>
        <p:txBody>
          <a:bodyPr/>
          <a:lstStyle/>
          <a:p>
            <a:pPr/>
            <a:r>
              <a:t>TALKING POINTS:</a:t>
            </a:r>
          </a:p>
          <a:p>
            <a:pPr marL="228600" indent="-228600">
              <a:buSzPct val="100000"/>
              <a:buChar char="•"/>
            </a:pPr>
            <a:r>
              <a:t>Start with the problem</a:t>
            </a:r>
          </a:p>
          <a:p>
            <a:pPr marL="228600" indent="-228600">
              <a:buSzPct val="100000"/>
              <a:buChar char="•"/>
            </a:p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6" name="Shape 286"/>
          <p:cNvSpPr/>
          <p:nvPr>
            <p:ph type="sldImg"/>
          </p:nvPr>
        </p:nvSpPr>
        <p:spPr>
          <a:prstGeom prst="rect">
            <a:avLst/>
          </a:prstGeom>
        </p:spPr>
        <p:txBody>
          <a:bodyPr/>
          <a:lstStyle/>
          <a:p>
            <a:pPr/>
          </a:p>
        </p:txBody>
      </p:sp>
      <p:sp>
        <p:nvSpPr>
          <p:cNvPr id="287" name="Shape 287"/>
          <p:cNvSpPr/>
          <p:nvPr>
            <p:ph type="body" sz="quarter" idx="1"/>
          </p:nvPr>
        </p:nvSpPr>
        <p:spPr>
          <a:prstGeom prst="rect">
            <a:avLst/>
          </a:prstGeom>
        </p:spPr>
        <p:txBody>
          <a:bodyPr/>
          <a:lstStyle/>
          <a:p>
            <a:pPr/>
            <a:r>
              <a:t>TALKING POINTS:</a:t>
            </a:r>
          </a:p>
          <a:p>
            <a:pPr marL="228600" indent="-228600">
              <a:buSzPct val="100000"/>
              <a:buChar char="•"/>
            </a:pPr>
            <a:r>
              <a:t>Position your product as the solution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TALKING POINTS:</a:t>
            </a:r>
          </a:p>
          <a:p>
            <a:pPr marL="228600" indent="-228600">
              <a:buSzPct val="100000"/>
              <a:buChar char="•"/>
            </a:pPr>
            <a:r>
              <a:t>Build a bridge by giving the customer a plan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2" name="Shape 172"/>
          <p:cNvSpPr/>
          <p:nvPr>
            <p:ph type="sldImg"/>
          </p:nvPr>
        </p:nvSpPr>
        <p:spPr>
          <a:prstGeom prst="rect">
            <a:avLst/>
          </a:prstGeom>
        </p:spPr>
        <p:txBody>
          <a:bodyPr/>
          <a:lstStyle/>
          <a:p>
            <a:pPr/>
          </a:p>
        </p:txBody>
      </p:sp>
      <p:sp>
        <p:nvSpPr>
          <p:cNvPr id="173" name="Shape 173"/>
          <p:cNvSpPr/>
          <p:nvPr>
            <p:ph type="body" sz="quarter" idx="1"/>
          </p:nvPr>
        </p:nvSpPr>
        <p:spPr>
          <a:prstGeom prst="rect">
            <a:avLst/>
          </a:prstGeom>
        </p:spPr>
        <p:txBody>
          <a:bodyPr/>
          <a:lstStyle/>
          <a:p>
            <a:pPr/>
            <a:r>
              <a:t>TALKING POINTS:</a:t>
            </a:r>
          </a:p>
          <a:p>
            <a:pPr marL="228600" indent="-228600">
              <a:buSzPct val="100000"/>
              <a:buChar char="•"/>
            </a:pPr>
            <a:r>
              <a:t>If I said a door-to-door salesperson is here to talk to you, how would that make you feel?</a:t>
            </a:r>
          </a:p>
          <a:p>
            <a:pPr marL="228600" indent="-228600">
              <a:buSzPct val="100000"/>
              <a:buChar char="•"/>
            </a:pPr>
            <a:r>
              <a:t>That is how most customers feel when they hear they are going have a “sales call.”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hape 302"/>
          <p:cNvSpPr/>
          <p:nvPr>
            <p:ph type="sldImg"/>
          </p:nvPr>
        </p:nvSpPr>
        <p:spPr>
          <a:prstGeom prst="rect">
            <a:avLst/>
          </a:prstGeom>
        </p:spPr>
        <p:txBody>
          <a:bodyPr/>
          <a:lstStyle/>
          <a:p>
            <a:pPr/>
          </a:p>
        </p:txBody>
      </p:sp>
      <p:sp>
        <p:nvSpPr>
          <p:cNvPr id="303" name="Shape 303"/>
          <p:cNvSpPr/>
          <p:nvPr>
            <p:ph type="body" sz="quarter" idx="1"/>
          </p:nvPr>
        </p:nvSpPr>
        <p:spPr>
          <a:prstGeom prst="rect">
            <a:avLst/>
          </a:prstGeom>
        </p:spPr>
        <p:txBody>
          <a:bodyPr/>
          <a:lstStyle/>
          <a:p>
            <a:pPr/>
            <a:r>
              <a:t>TALKING POINTS:</a:t>
            </a:r>
          </a:p>
          <a:p>
            <a:pPr marL="228600" indent="-228600">
              <a:buSzPct val="100000"/>
              <a:buChar char="•"/>
            </a:pPr>
            <a:r>
              <a:t>Create a sense of urgency by painting the negative stakes well as the positive stakes (and now, finally)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Shape 310"/>
          <p:cNvSpPr/>
          <p:nvPr>
            <p:ph type="sldImg"/>
          </p:nvPr>
        </p:nvSpPr>
        <p:spPr>
          <a:prstGeom prst="rect">
            <a:avLst/>
          </a:prstGeom>
        </p:spPr>
        <p:txBody>
          <a:bodyPr/>
          <a:lstStyle/>
          <a:p>
            <a:pPr/>
          </a:p>
        </p:txBody>
      </p:sp>
      <p:sp>
        <p:nvSpPr>
          <p:cNvPr id="311" name="Shape 311"/>
          <p:cNvSpPr/>
          <p:nvPr>
            <p:ph type="body" sz="quarter" idx="1"/>
          </p:nvPr>
        </p:nvSpPr>
        <p:spPr>
          <a:prstGeom prst="rect">
            <a:avLst/>
          </a:prstGeom>
        </p:spPr>
        <p:txBody>
          <a:bodyPr/>
          <a:lstStyle/>
          <a:p>
            <a:pPr/>
            <a:r>
              <a:t>TALKING POINTS:</a:t>
            </a:r>
          </a:p>
          <a:p>
            <a:pPr marL="228600" indent="-228600">
              <a:buSzPct val="100000"/>
              <a:buChar char="•"/>
            </a:pPr>
            <a:r>
              <a:t>Invite your customer to place an order and call them to action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7" name="Shape 317"/>
          <p:cNvSpPr/>
          <p:nvPr>
            <p:ph type="sldImg"/>
          </p:nvPr>
        </p:nvSpPr>
        <p:spPr>
          <a:prstGeom prst="rect">
            <a:avLst/>
          </a:prstGeom>
        </p:spPr>
        <p:txBody>
          <a:bodyPr/>
          <a:lstStyle/>
          <a:p>
            <a:pPr/>
          </a:p>
        </p:txBody>
      </p:sp>
      <p:sp>
        <p:nvSpPr>
          <p:cNvPr id="318" name="Shape 318"/>
          <p:cNvSpPr/>
          <p:nvPr>
            <p:ph type="body" sz="quarter" idx="1"/>
          </p:nvPr>
        </p:nvSpPr>
        <p:spPr>
          <a:prstGeom prst="rect">
            <a:avLst/>
          </a:prstGeom>
        </p:spPr>
        <p:txBody>
          <a:bodyPr/>
          <a:lstStyle/>
          <a:p>
            <a:pPr/>
            <a:r>
              <a:t>TALKING POINTS:</a:t>
            </a:r>
          </a:p>
          <a:p>
            <a:pPr marL="228600" indent="-228600">
              <a:buSzPct val="100000"/>
              <a:buChar char="•"/>
            </a:pPr>
            <a:r>
              <a:t>All you have to do to grow your small business is make the customer the hero.</a:t>
            </a:r>
          </a:p>
          <a:p>
            <a:pPr marL="228600" indent="-228600">
              <a:buSzPct val="100000"/>
              <a:buChar char="•"/>
            </a:pPr>
            <a:r>
              <a:t>Let’s take a closer look at each of these steps.</a:t>
            </a:r>
          </a:p>
          <a:p>
            <a:pPr marL="228600" indent="-228600">
              <a:buSzPct val="100000"/>
              <a:buChar char="•"/>
            </a:pPr>
            <a:r>
              <a:t>At the end of this session, I’ll give you access to the free software and a plan you can put into action today to start closing sales by tomorrow.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a:r>
              <a:t>TALKING POINTS:</a:t>
            </a:r>
          </a:p>
          <a:p>
            <a:pPr marL="228600" indent="-228600">
              <a:buSzPct val="100000"/>
              <a:buChar char="•"/>
            </a:pPr>
            <a:r>
              <a:t> So, how do we invite customers into a story? First, start with the problem. </a:t>
            </a:r>
          </a:p>
          <a:p>
            <a:pPr marL="228600" indent="-228600">
              <a:buSzPct val="100000"/>
              <a:buChar char="•"/>
            </a:pPr>
            <a:r>
              <a:t>When you are inviting a customer into a story, you want to start by simply talking about whatever problem they have that your product solves.</a:t>
            </a:r>
          </a:p>
          <a:p>
            <a:pPr marL="228600" indent="-228600">
              <a:buSzPct val="100000"/>
              <a:buChar char="•"/>
            </a:pPr>
            <a:r>
              <a:t>The only reason people are interested in buying your product is because they are trying to solve a problem. When you talk about that problem you trigger the buying journey.</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hape 331"/>
          <p:cNvSpPr/>
          <p:nvPr>
            <p:ph type="sldImg"/>
          </p:nvPr>
        </p:nvSpPr>
        <p:spPr>
          <a:prstGeom prst="rect">
            <a:avLst/>
          </a:prstGeom>
        </p:spPr>
        <p:txBody>
          <a:bodyPr/>
          <a:lstStyle/>
          <a:p>
            <a:pPr/>
          </a:p>
        </p:txBody>
      </p:sp>
      <p:sp>
        <p:nvSpPr>
          <p:cNvPr id="332" name="Shape 332"/>
          <p:cNvSpPr/>
          <p:nvPr>
            <p:ph type="body" sz="quarter" idx="1"/>
          </p:nvPr>
        </p:nvSpPr>
        <p:spPr>
          <a:prstGeom prst="rect">
            <a:avLst/>
          </a:prstGeom>
        </p:spPr>
        <p:txBody>
          <a:bodyPr/>
          <a:lstStyle/>
          <a:p>
            <a:pPr/>
            <a:r>
              <a:t>TALKING POINTS:</a:t>
            </a:r>
          </a:p>
          <a:p>
            <a:pPr marL="228600" indent="-228600">
              <a:buSzPct val="100000"/>
              <a:buChar char="•"/>
            </a:pPr>
            <a:r>
              <a:t>Until the customer hears you articulate the problem they are dealing with and knows that you understand that problem, they will not be interested in making a purchase.</a:t>
            </a:r>
          </a:p>
          <a:p>
            <a:pPr marL="228600" indent="-228600">
              <a:buSzPct val="100000"/>
              <a:buChar char="•"/>
            </a:pPr>
            <a:r>
              <a:t>Remember, the problem is the hook. It creates curiosity for the customer and they will start to pay attention so that they can learn how to solve the problem.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Shape 338"/>
          <p:cNvSpPr/>
          <p:nvPr>
            <p:ph type="sldImg"/>
          </p:nvPr>
        </p:nvSpPr>
        <p:spPr>
          <a:prstGeom prst="rect">
            <a:avLst/>
          </a:prstGeom>
        </p:spPr>
        <p:txBody>
          <a:bodyPr/>
          <a:lstStyle/>
          <a:p>
            <a:pPr/>
          </a:p>
        </p:txBody>
      </p:sp>
      <p:sp>
        <p:nvSpPr>
          <p:cNvPr id="339" name="Shape 339"/>
          <p:cNvSpPr/>
          <p:nvPr>
            <p:ph type="body" sz="quarter" idx="1"/>
          </p:nvPr>
        </p:nvSpPr>
        <p:spPr>
          <a:prstGeom prst="rect">
            <a:avLst/>
          </a:prstGeom>
        </p:spPr>
        <p:txBody>
          <a:bodyPr/>
          <a:lstStyle/>
          <a:p>
            <a:pPr/>
            <a:r>
              <a:t>TALKING POINTS:</a:t>
            </a:r>
          </a:p>
          <a:p>
            <a:pPr marL="228600" indent="-228600">
              <a:buSzPct val="100000"/>
              <a:buChar char="•"/>
            </a:pPr>
            <a:r>
              <a:t>If you start with the problem, you have already invited the customer into a story. </a:t>
            </a:r>
          </a:p>
          <a:p>
            <a:pPr marL="228600" indent="-228600">
              <a:buSzPct val="100000"/>
              <a:buChar char="•"/>
            </a:pPr>
            <a:r>
              <a:t>If you really want to sell more product, here’s another simple tip that even the most seasoned sales people fail to do—position your product as the solution to the problem.</a:t>
            </a:r>
          </a:p>
          <a:p>
            <a:pPr marL="228600" indent="-228600">
              <a:buSzPct val="100000"/>
              <a:buChar char="•"/>
            </a:pPr>
            <a:r>
              <a:t>All human behavior is motivated by a simple two-part formula—problem + solution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5" name="Shape 345"/>
          <p:cNvSpPr/>
          <p:nvPr>
            <p:ph type="sldImg"/>
          </p:nvPr>
        </p:nvSpPr>
        <p:spPr>
          <a:prstGeom prst="rect">
            <a:avLst/>
          </a:prstGeom>
        </p:spPr>
        <p:txBody>
          <a:bodyPr/>
          <a:lstStyle/>
          <a:p>
            <a:pPr/>
          </a:p>
        </p:txBody>
      </p:sp>
      <p:sp>
        <p:nvSpPr>
          <p:cNvPr id="346" name="Shape 346"/>
          <p:cNvSpPr/>
          <p:nvPr>
            <p:ph type="body" sz="quarter" idx="1"/>
          </p:nvPr>
        </p:nvSpPr>
        <p:spPr>
          <a:prstGeom prst="rect">
            <a:avLst/>
          </a:prstGeom>
        </p:spPr>
        <p:txBody>
          <a:bodyPr/>
          <a:lstStyle/>
          <a:p>
            <a:pPr/>
            <a:r>
              <a:t>TALKING POINTS:</a:t>
            </a:r>
          </a:p>
          <a:p>
            <a:pPr marL="228600" indent="-228600">
              <a:buSzPct val="100000"/>
              <a:buChar char="•"/>
            </a:pPr>
            <a:r>
              <a:t>How do we pique people's interest in our products and services? We talk about the problem those products and solutions solve and then position our products as the solution to those problems.</a:t>
            </a:r>
          </a:p>
          <a:p>
            <a:pPr marL="228600" indent="-228600">
              <a:buSzPct val="100000"/>
              <a:buChar char="•"/>
            </a:pPr>
            <a:r>
              <a:t>When you position your product as a solution to the customer’s problem, the perceived value of the product itself greatly increases.</a:t>
            </a:r>
          </a:p>
          <a:p>
            <a:pPr marL="228600" indent="-228600">
              <a:buSzPct val="100000"/>
              <a:buChar char="•"/>
            </a:pPr>
            <a:r>
              <a:t>When talking with a customer, you are listening for a connection between their problem and the aspect of your product that solves their problem.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2" name="Shape 352"/>
          <p:cNvSpPr/>
          <p:nvPr>
            <p:ph type="sldImg"/>
          </p:nvPr>
        </p:nvSpPr>
        <p:spPr>
          <a:prstGeom prst="rect">
            <a:avLst/>
          </a:prstGeom>
        </p:spPr>
        <p:txBody>
          <a:bodyPr/>
          <a:lstStyle/>
          <a:p>
            <a:pPr/>
          </a:p>
        </p:txBody>
      </p:sp>
      <p:sp>
        <p:nvSpPr>
          <p:cNvPr id="353" name="Shape 353"/>
          <p:cNvSpPr/>
          <p:nvPr>
            <p:ph type="body" sz="quarter" idx="1"/>
          </p:nvPr>
        </p:nvSpPr>
        <p:spPr>
          <a:prstGeom prst="rect">
            <a:avLst/>
          </a:prstGeom>
        </p:spPr>
        <p:txBody>
          <a:bodyPr/>
          <a:lstStyle/>
          <a:p>
            <a:pPr/>
            <a:r>
              <a:t>TALKING POINTS:</a:t>
            </a:r>
          </a:p>
          <a:p>
            <a:pPr marL="228600" indent="-228600">
              <a:buSzPct val="100000"/>
              <a:buChar char="•"/>
            </a:pPr>
            <a:r>
              <a:t>If you only start with the problem and position your product as the solution, you have effectively made the customer the hero. But we’re not done. </a:t>
            </a:r>
          </a:p>
          <a:p>
            <a:pPr marL="228600" indent="-228600">
              <a:buSzPct val="100000"/>
              <a:buChar char="•"/>
            </a:pPr>
            <a:r>
              <a:t>The next thing you want to do is create a bridge your customers can walk across to get from their problem to your solution.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Shape 359"/>
          <p:cNvSpPr/>
          <p:nvPr>
            <p:ph type="sldImg"/>
          </p:nvPr>
        </p:nvSpPr>
        <p:spPr>
          <a:prstGeom prst="rect">
            <a:avLst/>
          </a:prstGeom>
        </p:spPr>
        <p:txBody>
          <a:bodyPr/>
          <a:lstStyle/>
          <a:p>
            <a:pPr/>
          </a:p>
        </p:txBody>
      </p:sp>
      <p:sp>
        <p:nvSpPr>
          <p:cNvPr id="360" name="Shape 360"/>
          <p:cNvSpPr/>
          <p:nvPr>
            <p:ph type="body" sz="quarter" idx="1"/>
          </p:nvPr>
        </p:nvSpPr>
        <p:spPr>
          <a:prstGeom prst="rect">
            <a:avLst/>
          </a:prstGeom>
        </p:spPr>
        <p:txBody>
          <a:bodyPr/>
          <a:lstStyle/>
          <a:p>
            <a:pPr/>
            <a:r>
              <a:t>TALKING POINTS:</a:t>
            </a:r>
          </a:p>
          <a:p>
            <a:pPr marL="228600" indent="-228600">
              <a:buSzPct val="100000"/>
              <a:buChar char="•"/>
            </a:pPr>
            <a:r>
              <a:t>The customer is ready to make a purchase but they aren’t going to for 2 reasons.</a:t>
            </a:r>
          </a:p>
          <a:p>
            <a:pPr marL="228600" indent="-228600">
              <a:buSzPct val="100000"/>
              <a:buChar char="•"/>
            </a:pPr>
            <a:r>
              <a:t> THEY ARE AFRAID: To make a purchase is a risk and they could have a lot to lose, including their money.</a:t>
            </a:r>
          </a:p>
          <a:p>
            <a:pPr marL="228600" indent="-228600">
              <a:buSzPct val="100000"/>
              <a:buChar char="•"/>
            </a:pPr>
            <a:r>
              <a:t>THEY ARE CONFUSED: They aren’t sure how this thing is going to work and they will wait until the way forward seems clear (I will get back to you).</a:t>
            </a:r>
          </a:p>
          <a:p>
            <a:pPr marL="228600" indent="-228600">
              <a:buSzPct val="100000"/>
              <a:buChar char="•"/>
            </a:pPr>
            <a:r>
              <a:t>How do we build a bridge? We give the customer a 3-step plan. You lay out for them the steps they need to take to cross the bridge. </a:t>
            </a:r>
          </a:p>
          <a:p>
            <a:pPr marL="228600" indent="-228600">
              <a:buSzPct val="100000"/>
              <a:buChar char="•"/>
            </a:pPr>
            <a:r>
              <a:t>When you build a mental bridge using a 3-step plan from your customer's problem to your solution, many, many more people cross the bridge and place orders.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6" name="Shape 366"/>
          <p:cNvSpPr/>
          <p:nvPr>
            <p:ph type="sldImg"/>
          </p:nvPr>
        </p:nvSpPr>
        <p:spPr>
          <a:prstGeom prst="rect">
            <a:avLst/>
          </a:prstGeom>
        </p:spPr>
        <p:txBody>
          <a:bodyPr/>
          <a:lstStyle/>
          <a:p>
            <a:pPr/>
          </a:p>
        </p:txBody>
      </p:sp>
      <p:sp>
        <p:nvSpPr>
          <p:cNvPr id="367" name="Shape 367"/>
          <p:cNvSpPr/>
          <p:nvPr>
            <p:ph type="body" sz="quarter" idx="1"/>
          </p:nvPr>
        </p:nvSpPr>
        <p:spPr>
          <a:prstGeom prst="rect">
            <a:avLst/>
          </a:prstGeom>
        </p:spPr>
        <p:txBody>
          <a:bodyPr/>
          <a:lstStyle/>
          <a:p>
            <a:pPr/>
            <a:r>
              <a:t>TALKING POINTS:</a:t>
            </a:r>
          </a:p>
          <a:p>
            <a:pPr marL="228600" indent="-228600">
              <a:buSzPct val="100000"/>
              <a:buChar char="•"/>
            </a:pPr>
            <a:r>
              <a:t>At this point we’ve invited customers into a heck of a story. We’ve started with the problem, positioned our product as the solution, and even built a mental bridge they can cross from their problem to our solution. There aren’t many people who are going to refrain from crossing the bridge. But we can do even more. </a:t>
            </a:r>
          </a:p>
          <a:p>
            <a:pPr marL="228600" indent="-228600">
              <a:buSzPct val="100000"/>
              <a:buChar char="•"/>
            </a:pPr>
            <a:r>
              <a:t>We can create a sense of urgency that will help people understand why it’s so important to actually cross that bridge.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9" name="Shape 179"/>
          <p:cNvSpPr/>
          <p:nvPr>
            <p:ph type="sldImg"/>
          </p:nvPr>
        </p:nvSpPr>
        <p:spPr>
          <a:prstGeom prst="rect">
            <a:avLst/>
          </a:prstGeom>
        </p:spPr>
        <p:txBody>
          <a:bodyPr/>
          <a:lstStyle/>
          <a:p>
            <a:pPr/>
          </a:p>
        </p:txBody>
      </p:sp>
      <p:sp>
        <p:nvSpPr>
          <p:cNvPr id="180" name="Shape 180"/>
          <p:cNvSpPr/>
          <p:nvPr>
            <p:ph type="body" sz="quarter" idx="1"/>
          </p:nvPr>
        </p:nvSpPr>
        <p:spPr>
          <a:prstGeom prst="rect">
            <a:avLst/>
          </a:prstGeom>
        </p:spPr>
        <p:txBody>
          <a:bodyPr/>
          <a:lstStyle/>
          <a:p>
            <a:pPr/>
            <a:r>
              <a:t>TALKING POINTS:</a:t>
            </a:r>
          </a:p>
          <a:p>
            <a:pPr marL="228600" indent="-228600">
              <a:buSzPct val="100000"/>
              <a:buChar char="•"/>
            </a:pPr>
            <a:r>
              <a:t>The reality is that we all know how it feels to be sold to—And it doesn’t feel good.</a:t>
            </a:r>
          </a:p>
          <a:p>
            <a:pPr marL="228600" indent="-228600">
              <a:buSzPct val="100000"/>
              <a:buChar char="•"/>
            </a:pPr>
            <a:r>
              <a:t>We feel like there’s a hidden agenda.</a:t>
            </a:r>
          </a:p>
          <a:p>
            <a:pPr marL="228600" indent="-228600">
              <a:buSzPct val="100000"/>
              <a:buChar char="•"/>
            </a:pPr>
            <a:r>
              <a:t>We feel like this person is only wanting to take from us rather than give.</a:t>
            </a:r>
          </a:p>
          <a:p>
            <a:pPr marL="228600" indent="-228600">
              <a:buSzPct val="100000"/>
              <a:buChar char="•"/>
            </a:pPr>
            <a:r>
              <a:t>We feel like somebody isn’t giving us the space we need to make up our own minds about what we want.</a:t>
            </a:r>
          </a:p>
          <a:p>
            <a:pPr marL="228600" indent="-228600">
              <a:buSzPct val="100000"/>
              <a:buChar char="•"/>
            </a:pPr>
            <a:r>
              <a:t>Everyone has a story of bad sales experience. What was it about that experience that left you feeling gross?</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3" name="Shape 373"/>
          <p:cNvSpPr/>
          <p:nvPr>
            <p:ph type="sldImg"/>
          </p:nvPr>
        </p:nvSpPr>
        <p:spPr>
          <a:prstGeom prst="rect">
            <a:avLst/>
          </a:prstGeom>
        </p:spPr>
        <p:txBody>
          <a:bodyPr/>
          <a:lstStyle/>
          <a:p>
            <a:pPr/>
          </a:p>
        </p:txBody>
      </p:sp>
      <p:sp>
        <p:nvSpPr>
          <p:cNvPr id="374" name="Shape 374"/>
          <p:cNvSpPr/>
          <p:nvPr>
            <p:ph type="body" sz="quarter" idx="1"/>
          </p:nvPr>
        </p:nvSpPr>
        <p:spPr>
          <a:prstGeom prst="rect">
            <a:avLst/>
          </a:prstGeom>
        </p:spPr>
        <p:txBody>
          <a:bodyPr/>
          <a:lstStyle/>
          <a:p>
            <a:pPr/>
            <a:r>
              <a:t>TALKING POINTS:</a:t>
            </a:r>
          </a:p>
          <a:p>
            <a:pPr marL="228600" indent="-228600">
              <a:buSzPct val="100000"/>
              <a:buChar char="•"/>
            </a:pPr>
            <a:r>
              <a:t>There are two kinds of stakes. Positive stakes and negative stakes.</a:t>
            </a:r>
          </a:p>
          <a:p>
            <a:pPr marL="228600" indent="-228600">
              <a:buSzPct val="100000"/>
              <a:buChar char="•"/>
            </a:pPr>
            <a:r>
              <a:t>Here is the main question you want to ask: What can be won or lost based on whether or not your customer places an order?</a:t>
            </a:r>
          </a:p>
          <a:p>
            <a:pPr marL="228600" indent="-228600">
              <a:buSzPct val="100000"/>
              <a:buChar char="•"/>
            </a:pPr>
            <a:r>
              <a:t>There is an increased sense of urgency increased when we paint the stakes.</a:t>
            </a:r>
          </a:p>
          <a:p>
            <a:pPr marL="228600" indent="-228600">
              <a:buSzPct val="100000"/>
              <a:buChar char="•"/>
            </a:pPr>
            <a:r>
              <a:t>When you paint the negative stakes, you’re mentally highlighting the danger on one side of the bridge and the safety and reward on the other. And that’s going to cause more and more people to understand why they need to cross that bridge.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0" name="Shape 380"/>
          <p:cNvSpPr/>
          <p:nvPr>
            <p:ph type="sldImg"/>
          </p:nvPr>
        </p:nvSpPr>
        <p:spPr>
          <a:prstGeom prst="rect">
            <a:avLst/>
          </a:prstGeom>
        </p:spPr>
        <p:txBody>
          <a:bodyPr/>
          <a:lstStyle/>
          <a:p>
            <a:pPr/>
          </a:p>
        </p:txBody>
      </p:sp>
      <p:sp>
        <p:nvSpPr>
          <p:cNvPr id="381" name="Shape 381"/>
          <p:cNvSpPr/>
          <p:nvPr>
            <p:ph type="body" sz="quarter" idx="1"/>
          </p:nvPr>
        </p:nvSpPr>
        <p:spPr>
          <a:prstGeom prst="rect">
            <a:avLst/>
          </a:prstGeom>
        </p:spPr>
        <p:txBody>
          <a:bodyPr/>
          <a:lstStyle/>
          <a:p>
            <a:pPr/>
            <a:r>
              <a:t>TALKING POINTS:</a:t>
            </a:r>
          </a:p>
          <a:p>
            <a:pPr marL="228600" indent="-228600">
              <a:buSzPct val="100000"/>
              <a:buChar char="•"/>
            </a:pPr>
            <a:r>
              <a:t>We still need to answer the rest of the question—What can be won or lost on whether or not the customer places the order.</a:t>
            </a:r>
          </a:p>
          <a:p>
            <a:pPr marL="228600" indent="-228600">
              <a:buSzPct val="100000"/>
              <a:buChar char="•"/>
            </a:pPr>
            <a:r>
              <a:t>We talked about what could be lost, now you need to have talking points for what will be won.</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7" name="Shape 387"/>
          <p:cNvSpPr/>
          <p:nvPr>
            <p:ph type="sldImg"/>
          </p:nvPr>
        </p:nvSpPr>
        <p:spPr>
          <a:prstGeom prst="rect">
            <a:avLst/>
          </a:prstGeom>
        </p:spPr>
        <p:txBody>
          <a:bodyPr/>
          <a:lstStyle/>
          <a:p>
            <a:pPr/>
          </a:p>
        </p:txBody>
      </p:sp>
      <p:sp>
        <p:nvSpPr>
          <p:cNvPr id="388" name="Shape 388"/>
          <p:cNvSpPr/>
          <p:nvPr>
            <p:ph type="body" sz="quarter" idx="1"/>
          </p:nvPr>
        </p:nvSpPr>
        <p:spPr>
          <a:prstGeom prst="rect">
            <a:avLst/>
          </a:prstGeom>
        </p:spPr>
        <p:txBody>
          <a:bodyPr/>
          <a:lstStyle/>
          <a:p>
            <a:pPr/>
            <a:r>
              <a:t>TALKING POINTS:</a:t>
            </a:r>
          </a:p>
          <a:p>
            <a:pPr marL="228600" indent="-228600">
              <a:buSzPct val="100000"/>
              <a:buChar char="•"/>
            </a:pPr>
            <a:r>
              <a:t>The customer needs to know how their life will be better if they use your product and service to solve their problem.</a:t>
            </a:r>
          </a:p>
          <a:p>
            <a:pPr marL="228600" indent="-228600">
              <a:buSzPct val="100000"/>
              <a:buChar char="•"/>
            </a:pPr>
            <a:r>
              <a:t>And it’s not just their life. It’s their business, their employees and their friends and family. </a:t>
            </a:r>
          </a:p>
          <a:p>
            <a:pPr marL="228600" indent="-228600">
              <a:buSzPct val="100000"/>
              <a:buChar char="•"/>
            </a:pPr>
            <a:r>
              <a:t>Now there’s one more step you can take that will ensure that almost everybody who actually has the problem you solve is going to cross that bridge and place that order. And you’re going to learn to do that by using one magical sentence.</a:t>
            </a:r>
          </a:p>
          <a:p>
            <a:pPr marL="228600" indent="-228600">
              <a:buSzPct val="100000"/>
              <a:buChar char="•"/>
            </a:pPr>
            <a:r>
              <a:t>What is that sentence?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4" name="Shape 394"/>
          <p:cNvSpPr/>
          <p:nvPr>
            <p:ph type="sldImg"/>
          </p:nvPr>
        </p:nvSpPr>
        <p:spPr>
          <a:prstGeom prst="rect">
            <a:avLst/>
          </a:prstGeom>
        </p:spPr>
        <p:txBody>
          <a:bodyPr/>
          <a:lstStyle/>
          <a:p>
            <a:pPr/>
          </a:p>
        </p:txBody>
      </p:sp>
      <p:sp>
        <p:nvSpPr>
          <p:cNvPr id="395" name="Shape 395"/>
          <p:cNvSpPr/>
          <p:nvPr>
            <p:ph type="body" sz="quarter" idx="1"/>
          </p:nvPr>
        </p:nvSpPr>
        <p:spPr>
          <a:prstGeom prst="rect">
            <a:avLst/>
          </a:prstGeom>
        </p:spPr>
        <p:txBody>
          <a:bodyPr/>
          <a:lstStyle/>
          <a:p>
            <a:pPr/>
            <a:r>
              <a:t>TALKING POINTS:</a:t>
            </a:r>
          </a:p>
          <a:p>
            <a:pPr marL="228600" indent="-228600">
              <a:buSzPct val="100000"/>
              <a:buChar char="•"/>
            </a:pPr>
            <a:r>
              <a:t>So far, we’ve done a great job inviting customers into a story but there are probably a few hold outs. There are probably a few customers who, even though they really do have the problem your product solves, are not placing an order. So the final thing you need to do to make the customer the hero and invite them into a story may sound obvious, but a HUGE percentage of salespeople still fail to do it. And that’s this: </a:t>
            </a:r>
          </a:p>
          <a:p>
            <a:pPr marL="228600" indent="-228600">
              <a:buSzPct val="100000"/>
              <a:buChar char="•"/>
            </a:pPr>
            <a:r>
              <a:t>Ask the customer to place an order.</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1" name="Shape 401"/>
          <p:cNvSpPr/>
          <p:nvPr>
            <p:ph type="sldImg"/>
          </p:nvPr>
        </p:nvSpPr>
        <p:spPr>
          <a:prstGeom prst="rect">
            <a:avLst/>
          </a:prstGeom>
        </p:spPr>
        <p:txBody>
          <a:bodyPr/>
          <a:lstStyle/>
          <a:p>
            <a:pPr/>
          </a:p>
        </p:txBody>
      </p:sp>
      <p:sp>
        <p:nvSpPr>
          <p:cNvPr id="402" name="Shape 402"/>
          <p:cNvSpPr/>
          <p:nvPr>
            <p:ph type="body" sz="quarter" idx="1"/>
          </p:nvPr>
        </p:nvSpPr>
        <p:spPr>
          <a:prstGeom prst="rect">
            <a:avLst/>
          </a:prstGeom>
        </p:spPr>
        <p:txBody>
          <a:bodyPr/>
          <a:lstStyle/>
          <a:p>
            <a:pPr/>
            <a:r>
              <a:t>TALKING POINTS:</a:t>
            </a:r>
          </a:p>
          <a:p>
            <a:pPr marL="228600" indent="-228600">
              <a:buSzPct val="100000"/>
              <a:buChar char="•"/>
            </a:pPr>
            <a:r>
              <a:t>People respect products more when they pay for them and respect people more when there is a MUTUAL EXCHANGE OF VALUE.</a:t>
            </a:r>
          </a:p>
          <a:p>
            <a:pPr marL="228600" indent="-228600">
              <a:buSzPct val="100000"/>
              <a:buChar char="•"/>
            </a:pPr>
            <a:r>
              <a:t>A mutual exchange of value means you give something like money and I give you a product that solves your problem.</a:t>
            </a:r>
          </a:p>
          <a:p>
            <a:pPr marL="228600" indent="-228600">
              <a:buSzPct val="100000"/>
              <a:buChar char="•"/>
            </a:pPr>
            <a:r>
              <a:t>Asking for the sale is a natural part of a healthy customer relationship.</a:t>
            </a:r>
          </a:p>
          <a:p>
            <a:pPr marL="228600" indent="-228600">
              <a:buSzPct val="100000"/>
              <a:buChar char="•"/>
            </a:pPr>
            <a:r>
              <a:t>HOW DO YOU ASK FOR THE SALE?</a:t>
            </a:r>
          </a:p>
          <a:p>
            <a:pPr lvl="4" marL="1143000" indent="-228600">
              <a:buSzPct val="100000"/>
              <a:buChar char="•"/>
            </a:pPr>
            <a:r>
              <a:t>Understand it’s going to feel a little unnatural.</a:t>
            </a:r>
          </a:p>
          <a:p>
            <a:pPr lvl="4" marL="1143000" indent="-228600">
              <a:buSzPct val="100000"/>
              <a:buChar char="•"/>
            </a:pPr>
            <a:r>
              <a:t>Memorize your line and practice it until it feels natural.</a:t>
            </a:r>
          </a:p>
          <a:p>
            <a:pPr lvl="4" marL="1143000" indent="-228600">
              <a:buSzPct val="100000"/>
              <a:buChar char="•"/>
            </a:pPr>
            <a:r>
              <a:t>For instance: “I can get you a starter pack for X dollars” or “I think this is the house for you. Do you want to make an offer?”</a:t>
            </a:r>
          </a:p>
          <a:p>
            <a:pPr lvl="4" marL="1143000" indent="-228600">
              <a:buSzPct val="100000"/>
              <a:buChar char="•"/>
            </a:pPr>
            <a:r>
              <a:t>If you memorize the line, you will not have to fumble for words and create an awkward moment.</a:t>
            </a:r>
          </a:p>
          <a:p>
            <a:pPr marL="228600" indent="-228600">
              <a:buSzPct val="100000"/>
              <a:buChar char="•"/>
            </a:pPr>
            <a:r>
              <a:t>If your customer is struggling with the problem you solve and can afford the solution, they will respect you when you ask for the sale.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hape 409"/>
          <p:cNvSpPr/>
          <p:nvPr>
            <p:ph type="sldImg"/>
          </p:nvPr>
        </p:nvSpPr>
        <p:spPr>
          <a:prstGeom prst="rect">
            <a:avLst/>
          </a:prstGeom>
        </p:spPr>
        <p:txBody>
          <a:bodyPr/>
          <a:lstStyle/>
          <a:p>
            <a:pPr/>
          </a:p>
        </p:txBody>
      </p:sp>
      <p:sp>
        <p:nvSpPr>
          <p:cNvPr id="410" name="Shape 410"/>
          <p:cNvSpPr/>
          <p:nvPr>
            <p:ph type="body" sz="quarter" idx="1"/>
          </p:nvPr>
        </p:nvSpPr>
        <p:spPr>
          <a:prstGeom prst="rect">
            <a:avLst/>
          </a:prstGeom>
        </p:spPr>
        <p:txBody>
          <a:bodyPr/>
          <a:lstStyle/>
          <a:p>
            <a:pPr/>
            <a:r>
              <a:t>TALKING POINTS:</a:t>
            </a:r>
          </a:p>
          <a:p>
            <a:pPr marL="228600" indent="-228600">
              <a:buSzPct val="100000"/>
              <a:buChar char="•"/>
            </a:pPr>
            <a:r>
              <a:t>If you take the 5 steps necessary to invite customers into a story, you’re going to sell a lot of products and grow your personal wealth, there’s no question.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Shape 416"/>
          <p:cNvSpPr/>
          <p:nvPr>
            <p:ph type="sldImg"/>
          </p:nvPr>
        </p:nvSpPr>
        <p:spPr>
          <a:prstGeom prst="rect">
            <a:avLst/>
          </a:prstGeom>
        </p:spPr>
        <p:txBody>
          <a:bodyPr/>
          <a:lstStyle/>
          <a:p>
            <a:pPr/>
          </a:p>
        </p:txBody>
      </p:sp>
      <p:sp>
        <p:nvSpPr>
          <p:cNvPr id="417" name="Shape 417"/>
          <p:cNvSpPr/>
          <p:nvPr>
            <p:ph type="body" sz="quarter" idx="1"/>
          </p:nvPr>
        </p:nvSpPr>
        <p:spPr>
          <a:prstGeom prst="rect">
            <a:avLst/>
          </a:prstGeom>
        </p:spPr>
        <p:txBody>
          <a:bodyPr/>
          <a:lstStyle/>
          <a:p>
            <a:pPr/>
            <a:r>
              <a:t>TALKING POINTS:</a:t>
            </a:r>
          </a:p>
          <a:p>
            <a:pPr marL="228600" indent="-228600">
              <a:buSzPct val="100000"/>
              <a:buChar char="•"/>
            </a:pPr>
            <a:r>
              <a:t>You can put all of this together and get very, very good at inviting customers into a story by using our free online tool at OnlineSalesScript.com. Make sure to create an account and start writing sales scripts of your own.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Shape 423"/>
          <p:cNvSpPr/>
          <p:nvPr>
            <p:ph type="sldImg"/>
          </p:nvPr>
        </p:nvSpPr>
        <p:spPr>
          <a:prstGeom prst="rect">
            <a:avLst/>
          </a:prstGeom>
        </p:spPr>
        <p:txBody>
          <a:bodyPr/>
          <a:lstStyle/>
          <a:p>
            <a:pPr/>
          </a:p>
        </p:txBody>
      </p:sp>
      <p:sp>
        <p:nvSpPr>
          <p:cNvPr id="424" name="Shape 424"/>
          <p:cNvSpPr/>
          <p:nvPr>
            <p:ph type="body" sz="quarter" idx="1"/>
          </p:nvPr>
        </p:nvSpPr>
        <p:spPr>
          <a:prstGeom prst="rect">
            <a:avLst/>
          </a:prstGeom>
        </p:spPr>
        <p:txBody>
          <a:bodyPr/>
          <a:lstStyle/>
          <a:p>
            <a:pPr/>
            <a:r>
              <a:t>TALKING POINTS:</a:t>
            </a:r>
          </a:p>
          <a:p>
            <a:pPr marL="228600" indent="-228600">
              <a:buSzPct val="100000"/>
              <a:buChar char="•"/>
            </a:pPr>
            <a:r>
              <a:t>Add your own talking points here and in the slide above</a:t>
            </a:r>
          </a:p>
          <a:p>
            <a:pPr/>
          </a:p>
          <a:p>
            <a:pPr marL="228600" indent="-228600">
              <a:buSzPct val="100000"/>
              <a:buChar char="•"/>
              <a:defRPr i="1"/>
            </a:pPr>
            <a:r>
              <a:rPr b="1"/>
              <a:t>IMPORTANT</a:t>
            </a:r>
            <a:r>
              <a:t>—</a:t>
            </a:r>
            <a:r>
              <a:rPr u="sng">
                <a:hlinkClick r:id="rId3" invalidUrl="" action="" tgtFrame="" tooltip="" history="1" highlightClick="0" endSnd="0"/>
              </a:rPr>
              <a:t>OnlineSalesScript.com</a:t>
            </a:r>
            <a:r>
              <a:t> is a lead generator for StoryBrand and Business Made Simple. You would not have access to the customer’s email. We recommend having an additional CTA so that you can capture their email to follow up!</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3" name="Shape 433"/>
          <p:cNvSpPr/>
          <p:nvPr>
            <p:ph type="sldImg"/>
          </p:nvPr>
        </p:nvSpPr>
        <p:spPr>
          <a:prstGeom prst="rect">
            <a:avLst/>
          </a:prstGeom>
        </p:spPr>
        <p:txBody>
          <a:bodyPr/>
          <a:lstStyle/>
          <a:p>
            <a:pPr/>
          </a:p>
        </p:txBody>
      </p:sp>
      <p:sp>
        <p:nvSpPr>
          <p:cNvPr id="434" name="Shape 434"/>
          <p:cNvSpPr/>
          <p:nvPr>
            <p:ph type="body" sz="quarter" idx="1"/>
          </p:nvPr>
        </p:nvSpPr>
        <p:spPr>
          <a:prstGeom prst="rect">
            <a:avLst/>
          </a:prstGeom>
        </p:spPr>
        <p:txBody>
          <a:bodyPr/>
          <a:lstStyle/>
          <a:p>
            <a:pPr/>
            <a:r>
              <a:t>TALKING POINTS:</a:t>
            </a:r>
          </a:p>
          <a:p>
            <a:pPr marL="228600" indent="-228600">
              <a:buSzPct val="100000"/>
              <a:buChar char="•"/>
            </a:pPr>
            <a:r>
              <a:t>Add your own talking points here and in the slide above</a:t>
            </a:r>
          </a:p>
          <a:p>
            <a:pPr/>
          </a:p>
          <a:p>
            <a:pPr marL="228600" indent="-228600">
              <a:buSzPct val="100000"/>
              <a:buChar char="•"/>
              <a:defRPr i="1"/>
            </a:pPr>
            <a:r>
              <a:rPr b="1"/>
              <a:t>IMPORTANT</a:t>
            </a:r>
            <a:r>
              <a:t>—</a:t>
            </a:r>
            <a:r>
              <a:rPr u="sng">
                <a:hlinkClick r:id="rId3" invalidUrl="" action="" tgtFrame="" tooltip="" history="1" highlightClick="0" endSnd="0"/>
              </a:rPr>
              <a:t>OnlineSalesScript.com</a:t>
            </a:r>
            <a:r>
              <a:t> is a lead generator for StoryBrand and Business Made Simple. You would not have access to the customer’s email. We recommend having an additional CTA so that you can capture their email to follow up!</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hape 440"/>
          <p:cNvSpPr/>
          <p:nvPr>
            <p:ph type="sldImg"/>
          </p:nvPr>
        </p:nvSpPr>
        <p:spPr>
          <a:prstGeom prst="rect">
            <a:avLst/>
          </a:prstGeom>
        </p:spPr>
        <p:txBody>
          <a:bodyPr/>
          <a:lstStyle/>
          <a:p>
            <a:pPr/>
          </a:p>
        </p:txBody>
      </p:sp>
      <p:sp>
        <p:nvSpPr>
          <p:cNvPr id="441" name="Shape 441"/>
          <p:cNvSpPr/>
          <p:nvPr>
            <p:ph type="body" sz="quarter" idx="1"/>
          </p:nvPr>
        </p:nvSpPr>
        <p:spPr>
          <a:prstGeom prst="rect">
            <a:avLst/>
          </a:prstGeom>
        </p:spPr>
        <p:txBody>
          <a:bodyPr/>
          <a:lstStyle/>
          <a:p>
            <a:pPr/>
            <a:r>
              <a:t>TALKING POINTS:</a:t>
            </a:r>
          </a:p>
          <a:p>
            <a:pPr marL="228600" indent="-228600">
              <a:buSzPct val="100000"/>
              <a:buChar char="•"/>
            </a:pPr>
            <a:r>
              <a:t>Add your own talking points here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6" name="Shape 186"/>
          <p:cNvSpPr/>
          <p:nvPr>
            <p:ph type="sldImg"/>
          </p:nvPr>
        </p:nvSpPr>
        <p:spPr>
          <a:prstGeom prst="rect">
            <a:avLst/>
          </a:prstGeom>
        </p:spPr>
        <p:txBody>
          <a:bodyPr/>
          <a:lstStyle/>
          <a:p>
            <a:pPr/>
          </a:p>
        </p:txBody>
      </p:sp>
      <p:sp>
        <p:nvSpPr>
          <p:cNvPr id="187" name="Shape 187"/>
          <p:cNvSpPr/>
          <p:nvPr>
            <p:ph type="body" sz="quarter" idx="1"/>
          </p:nvPr>
        </p:nvSpPr>
        <p:spPr>
          <a:prstGeom prst="rect">
            <a:avLst/>
          </a:prstGeom>
        </p:spPr>
        <p:txBody>
          <a:bodyPr/>
          <a:lstStyle/>
          <a:p>
            <a:pPr/>
            <a:r>
              <a:t>TALKING POINTS:</a:t>
            </a:r>
          </a:p>
          <a:p>
            <a:pPr marL="228600" indent="-228600">
              <a:buSzPct val="100000"/>
              <a:buChar char="•"/>
            </a:pPr>
            <a:r>
              <a:t>This is why so many people hate the idea of “selling”</a:t>
            </a:r>
          </a:p>
          <a:p>
            <a:pPr marL="228600" indent="-228600">
              <a:buSzPct val="100000"/>
              <a:buChar char="•"/>
            </a:pPr>
            <a:r>
              <a:t>Here's what “hating to sell” says about you. It says you are a good person who doesn’t want to have a secret agenda, who doesn’t want to use people, and who wants to give people the space they need to make up their own minds about what they want.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3" name="Shape 193"/>
          <p:cNvSpPr/>
          <p:nvPr>
            <p:ph type="sldImg"/>
          </p:nvPr>
        </p:nvSpPr>
        <p:spPr>
          <a:prstGeom prst="rect">
            <a:avLst/>
          </a:prstGeom>
        </p:spPr>
        <p:txBody>
          <a:bodyPr/>
          <a:lstStyle/>
          <a:p>
            <a:pPr/>
          </a:p>
        </p:txBody>
      </p:sp>
      <p:sp>
        <p:nvSpPr>
          <p:cNvPr id="194" name="Shape 194"/>
          <p:cNvSpPr/>
          <p:nvPr>
            <p:ph type="body" sz="quarter" idx="1"/>
          </p:nvPr>
        </p:nvSpPr>
        <p:spPr>
          <a:prstGeom prst="rect">
            <a:avLst/>
          </a:prstGeom>
        </p:spPr>
        <p:txBody>
          <a:bodyPr/>
          <a:lstStyle/>
          <a:p>
            <a:pPr/>
            <a:r>
              <a:t>TALKING POINTS:</a:t>
            </a:r>
          </a:p>
          <a:p>
            <a:pPr marL="228600" indent="-228600">
              <a:buSzPct val="100000"/>
              <a:buChar char="•"/>
            </a:pPr>
            <a:r>
              <a:t>This is why so many people hate the idea of “selling”</a:t>
            </a:r>
          </a:p>
          <a:p>
            <a:pPr marL="228600" indent="-228600">
              <a:buSzPct val="100000"/>
              <a:buChar char="•"/>
            </a:pPr>
            <a:r>
              <a:t>Here's what “hating to sell” says about you. It says you are a good person who doesn’t want to have a secret agenda, who doesn’t want to use people, and who wants to give people the space they need to make up their own minds about what they want.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0" name="Shape 200"/>
          <p:cNvSpPr/>
          <p:nvPr>
            <p:ph type="sldImg"/>
          </p:nvPr>
        </p:nvSpPr>
        <p:spPr>
          <a:prstGeom prst="rect">
            <a:avLst/>
          </a:prstGeom>
        </p:spPr>
        <p:txBody>
          <a:bodyPr/>
          <a:lstStyle/>
          <a:p>
            <a:pPr/>
          </a:p>
        </p:txBody>
      </p:sp>
      <p:sp>
        <p:nvSpPr>
          <p:cNvPr id="201" name="Shape 201"/>
          <p:cNvSpPr/>
          <p:nvPr>
            <p:ph type="body" sz="quarter" idx="1"/>
          </p:nvPr>
        </p:nvSpPr>
        <p:spPr>
          <a:prstGeom prst="rect">
            <a:avLst/>
          </a:prstGeom>
        </p:spPr>
        <p:txBody>
          <a:bodyPr/>
          <a:lstStyle/>
          <a:p>
            <a:pPr/>
            <a:r>
              <a:t>TALKING POINTS:</a:t>
            </a:r>
          </a:p>
          <a:p>
            <a:pPr marL="228600" indent="-228600">
              <a:buSzPct val="100000"/>
              <a:buChar char="•"/>
            </a:pPr>
            <a:r>
              <a:t>The problem is, if we want to own our own small business and have financial freedom, we have to sell. Or at least we used to have to sell.</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7" name="Shape 207"/>
          <p:cNvSpPr/>
          <p:nvPr>
            <p:ph type="sldImg"/>
          </p:nvPr>
        </p:nvSpPr>
        <p:spPr>
          <a:prstGeom prst="rect">
            <a:avLst/>
          </a:prstGeom>
        </p:spPr>
        <p:txBody>
          <a:bodyPr/>
          <a:lstStyle/>
          <a:p>
            <a:pPr/>
          </a:p>
        </p:txBody>
      </p:sp>
      <p:sp>
        <p:nvSpPr>
          <p:cNvPr id="208" name="Shape 208"/>
          <p:cNvSpPr/>
          <p:nvPr>
            <p:ph type="body" sz="quarter" idx="1"/>
          </p:nvPr>
        </p:nvSpPr>
        <p:spPr>
          <a:prstGeom prst="rect">
            <a:avLst/>
          </a:prstGeom>
        </p:spPr>
        <p:txBody>
          <a:bodyPr/>
          <a:lstStyle/>
          <a:p>
            <a:pPr/>
            <a:r>
              <a:t>TALKING POINTS:</a:t>
            </a:r>
          </a:p>
          <a:p>
            <a:pPr marL="228600" indent="-228600">
              <a:buSzPct val="100000"/>
              <a:buChar char="•"/>
            </a:pPr>
            <a:r>
              <a:t>The answer is almost certainly that the salespeople we like don’t actually sell, what they do instead is invite us into a story that involves buying a product that makes our lives better. </a:t>
            </a:r>
          </a:p>
          <a:p>
            <a:pPr marL="228600" indent="-228600">
              <a:buSzPct val="100000"/>
              <a:buChar char="•"/>
            </a:pPr>
            <a:r>
              <a:t>The salespeople we like are not really interested in selling a product, they’re interested in making our lives better. They are helpers and act more like guides than indifferent peddlers of products.</a:t>
            </a:r>
          </a:p>
          <a:p>
            <a:pPr marL="228600" indent="-228600">
              <a:buSzPct val="100000"/>
              <a:buChar char="•"/>
            </a:pPr>
            <a:r>
              <a:t>You are going to go from an adversarial relationship with customers in which you feel like you are in a tug of war with them to a relationship in which your primary interest is to help them resolve a problem.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4" name="Shape 214"/>
          <p:cNvSpPr/>
          <p:nvPr>
            <p:ph type="sldImg"/>
          </p:nvPr>
        </p:nvSpPr>
        <p:spPr>
          <a:prstGeom prst="rect">
            <a:avLst/>
          </a:prstGeom>
        </p:spPr>
        <p:txBody>
          <a:bodyPr/>
          <a:lstStyle/>
          <a:p>
            <a:pPr/>
          </a:p>
        </p:txBody>
      </p:sp>
      <p:sp>
        <p:nvSpPr>
          <p:cNvPr id="215" name="Shape 215"/>
          <p:cNvSpPr/>
          <p:nvPr>
            <p:ph type="body" sz="quarter" idx="1"/>
          </p:nvPr>
        </p:nvSpPr>
        <p:spPr>
          <a:prstGeom prst="rect">
            <a:avLst/>
          </a:prstGeom>
        </p:spPr>
        <p:txBody>
          <a:bodyPr/>
          <a:lstStyle/>
          <a:p>
            <a:pPr/>
            <a:r>
              <a:t>TALKING POINTS:</a:t>
            </a:r>
          </a:p>
          <a:p>
            <a:pPr marL="228600" indent="-228600">
              <a:buSzPct val="100000"/>
              <a:buChar char="•"/>
            </a:pPr>
            <a:r>
              <a:t>N/A</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1" name="Shape 221"/>
          <p:cNvSpPr/>
          <p:nvPr>
            <p:ph type="sldImg"/>
          </p:nvPr>
        </p:nvSpPr>
        <p:spPr>
          <a:prstGeom prst="rect">
            <a:avLst/>
          </a:prstGeom>
        </p:spPr>
        <p:txBody>
          <a:bodyPr/>
          <a:lstStyle/>
          <a:p>
            <a:pPr/>
          </a:p>
        </p:txBody>
      </p:sp>
      <p:sp>
        <p:nvSpPr>
          <p:cNvPr id="222" name="Shape 222"/>
          <p:cNvSpPr/>
          <p:nvPr>
            <p:ph type="body" sz="quarter" idx="1"/>
          </p:nvPr>
        </p:nvSpPr>
        <p:spPr>
          <a:prstGeom prst="rect">
            <a:avLst/>
          </a:prstGeom>
        </p:spPr>
        <p:txBody>
          <a:bodyPr/>
          <a:lstStyle/>
          <a:p>
            <a:pPr/>
            <a:r>
              <a:t>TALKING POINTS:</a:t>
            </a:r>
          </a:p>
          <a:p>
            <a:pPr marL="228600" indent="-228600">
              <a:buSzPct val="100000"/>
              <a:buChar char="•"/>
            </a:pPr>
            <a:r>
              <a:t>Two of the most important characters in a story are the hero and the guide. The hero is trying to accomplish something and overcome a challenge and the guide is the one who is trying to help them win.</a:t>
            </a:r>
          </a:p>
          <a:p>
            <a:pPr marL="228600" indent="-228600">
              <a:buSzPct val="100000"/>
              <a:buChar char="•"/>
            </a:pPr>
          </a:p>
          <a:p>
            <a:pPr marL="228600" indent="-228600">
              <a:buSzPct val="100000"/>
              <a:buChar char="•"/>
            </a:pPr>
            <a:r>
              <a:t>Think about those two characters in a movie you saw. (Name an example) Who are some hero’s and Guides in a movie you have watched?</a:t>
            </a:r>
          </a:p>
          <a:p>
            <a:pPr marL="228600" indent="-228600">
              <a:buSzPct val="100000"/>
              <a:buChar char="•"/>
            </a:pPr>
          </a:p>
          <a:p>
            <a:pPr marL="228600" indent="-228600">
              <a:buSzPct val="100000"/>
              <a:buChar char="•"/>
            </a:pPr>
            <a:r>
              <a:t>The hero is struggling with a problem that the guide has already overcome. The Guide has faced the same challenge and overcome it themselves so they can help the Guide.</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9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0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0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1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1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2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2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2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3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3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7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7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7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8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8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8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9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9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9.jpeg"/><Relationship Id="rId4" Type="http://schemas.openxmlformats.org/officeDocument/2006/relationships/image" Target="../media/image20.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1.jpeg"/><Relationship Id="rId4" Type="http://schemas.openxmlformats.org/officeDocument/2006/relationships/image" Target="../media/image22.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3.jpeg"/><Relationship Id="rId4" Type="http://schemas.openxmlformats.org/officeDocument/2006/relationships/image" Target="../media/image24.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5.jpeg"/><Relationship Id="rId4" Type="http://schemas.openxmlformats.org/officeDocument/2006/relationships/image" Target="../media/image26.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7.jpeg"/><Relationship Id="rId4" Type="http://schemas.openxmlformats.org/officeDocument/2006/relationships/image" Target="../media/image28.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9.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30.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31.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32.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33.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34.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35.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6.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7.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8.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9.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40.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41.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27.jpeg"/><Relationship Id="rId4" Type="http://schemas.openxmlformats.org/officeDocument/2006/relationships/image" Target="../media/image28.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42.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4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4.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44.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45.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1" name="Slide Title"/>
          <p:cNvSpPr txBox="1"/>
          <p:nvPr>
            <p:ph type="title"/>
          </p:nvPr>
        </p:nvSpPr>
        <p:spPr>
          <a:prstGeom prst="rect">
            <a:avLst/>
          </a:prstGeom>
        </p:spPr>
        <p:txBody>
          <a:bodyPr/>
          <a:lstStyle/>
          <a:p>
            <a:pPr/>
          </a:p>
        </p:txBody>
      </p:sp>
      <p:sp>
        <p:nvSpPr>
          <p:cNvPr id="152" name="Slide Subtitle"/>
          <p:cNvSpPr txBox="1"/>
          <p:nvPr>
            <p:ph type="body" idx="21"/>
          </p:nvPr>
        </p:nvSpPr>
        <p:spPr>
          <a:prstGeom prst="rect">
            <a:avLst/>
          </a:prstGeom>
        </p:spPr>
        <p:txBody>
          <a:bodyPr/>
          <a:lstStyle/>
          <a:p>
            <a:pPr/>
          </a:p>
        </p:txBody>
      </p:sp>
      <p:sp>
        <p:nvSpPr>
          <p:cNvPr id="153" name="Slide bullet text"/>
          <p:cNvSpPr txBox="1"/>
          <p:nvPr>
            <p:ph type="body" idx="1"/>
          </p:nvPr>
        </p:nvSpPr>
        <p:spPr>
          <a:prstGeom prst="rect">
            <a:avLst/>
          </a:prstGeom>
        </p:spPr>
        <p:txBody>
          <a:bodyPr/>
          <a:lstStyle/>
          <a:p>
            <a:pPr/>
          </a:p>
        </p:txBody>
      </p:sp>
      <p:pic>
        <p:nvPicPr>
          <p:cNvPr id="154" name="The Customer is the Hero (Lead Gen Keynote).001.jpeg" descr="The Customer is the Hero (Lead Gen Keynote).001.jpe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lide Title"/>
          <p:cNvSpPr txBox="1"/>
          <p:nvPr>
            <p:ph type="title"/>
          </p:nvPr>
        </p:nvSpPr>
        <p:spPr>
          <a:prstGeom prst="rect">
            <a:avLst/>
          </a:prstGeom>
        </p:spPr>
        <p:txBody>
          <a:bodyPr/>
          <a:lstStyle/>
          <a:p>
            <a:pPr/>
          </a:p>
        </p:txBody>
      </p:sp>
      <p:sp>
        <p:nvSpPr>
          <p:cNvPr id="211" name="Slide Subtitle"/>
          <p:cNvSpPr txBox="1"/>
          <p:nvPr>
            <p:ph type="body" idx="21"/>
          </p:nvPr>
        </p:nvSpPr>
        <p:spPr>
          <a:prstGeom prst="rect">
            <a:avLst/>
          </a:prstGeom>
        </p:spPr>
        <p:txBody>
          <a:bodyPr/>
          <a:lstStyle/>
          <a:p>
            <a:pPr/>
          </a:p>
        </p:txBody>
      </p:sp>
      <p:sp>
        <p:nvSpPr>
          <p:cNvPr id="212" name="Slide bullet text"/>
          <p:cNvSpPr txBox="1"/>
          <p:nvPr>
            <p:ph type="body" idx="1"/>
          </p:nvPr>
        </p:nvSpPr>
        <p:spPr>
          <a:prstGeom prst="rect">
            <a:avLst/>
          </a:prstGeom>
        </p:spPr>
        <p:txBody>
          <a:bodyPr/>
          <a:lstStyle/>
          <a:p>
            <a:pPr/>
          </a:p>
        </p:txBody>
      </p:sp>
      <p:pic>
        <p:nvPicPr>
          <p:cNvPr id="213" name="The Customer is the Hero (Lead Gen Keynote).010.jpeg" descr="The Customer is the Hero (Lead Gen Keynote).010.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lide Title"/>
          <p:cNvSpPr txBox="1"/>
          <p:nvPr>
            <p:ph type="title"/>
          </p:nvPr>
        </p:nvSpPr>
        <p:spPr>
          <a:prstGeom prst="rect">
            <a:avLst/>
          </a:prstGeom>
        </p:spPr>
        <p:txBody>
          <a:bodyPr/>
          <a:lstStyle/>
          <a:p>
            <a:pPr/>
          </a:p>
        </p:txBody>
      </p:sp>
      <p:sp>
        <p:nvSpPr>
          <p:cNvPr id="218" name="Slide Subtitle"/>
          <p:cNvSpPr txBox="1"/>
          <p:nvPr>
            <p:ph type="body" idx="21"/>
          </p:nvPr>
        </p:nvSpPr>
        <p:spPr>
          <a:prstGeom prst="rect">
            <a:avLst/>
          </a:prstGeom>
        </p:spPr>
        <p:txBody>
          <a:bodyPr/>
          <a:lstStyle/>
          <a:p>
            <a:pPr/>
          </a:p>
        </p:txBody>
      </p:sp>
      <p:sp>
        <p:nvSpPr>
          <p:cNvPr id="219" name="Slide bullet text"/>
          <p:cNvSpPr txBox="1"/>
          <p:nvPr>
            <p:ph type="body" idx="1"/>
          </p:nvPr>
        </p:nvSpPr>
        <p:spPr>
          <a:prstGeom prst="rect">
            <a:avLst/>
          </a:prstGeom>
        </p:spPr>
        <p:txBody>
          <a:bodyPr/>
          <a:lstStyle/>
          <a:p>
            <a:pPr/>
          </a:p>
        </p:txBody>
      </p:sp>
      <p:pic>
        <p:nvPicPr>
          <p:cNvPr id="220" name="The Customer is the Hero (Lead Gen Keynote).011.jpeg" descr="The Customer is the Hero (Lead Gen Keynote).01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lide Title"/>
          <p:cNvSpPr txBox="1"/>
          <p:nvPr>
            <p:ph type="title"/>
          </p:nvPr>
        </p:nvSpPr>
        <p:spPr>
          <a:prstGeom prst="rect">
            <a:avLst/>
          </a:prstGeom>
        </p:spPr>
        <p:txBody>
          <a:bodyPr/>
          <a:lstStyle/>
          <a:p>
            <a:pPr/>
          </a:p>
        </p:txBody>
      </p:sp>
      <p:sp>
        <p:nvSpPr>
          <p:cNvPr id="225" name="Slide Subtitle"/>
          <p:cNvSpPr txBox="1"/>
          <p:nvPr>
            <p:ph type="body" idx="21"/>
          </p:nvPr>
        </p:nvSpPr>
        <p:spPr>
          <a:prstGeom prst="rect">
            <a:avLst/>
          </a:prstGeom>
        </p:spPr>
        <p:txBody>
          <a:bodyPr/>
          <a:lstStyle/>
          <a:p>
            <a:pPr/>
          </a:p>
        </p:txBody>
      </p:sp>
      <p:sp>
        <p:nvSpPr>
          <p:cNvPr id="226" name="Slide bullet text"/>
          <p:cNvSpPr txBox="1"/>
          <p:nvPr>
            <p:ph type="body" idx="1"/>
          </p:nvPr>
        </p:nvSpPr>
        <p:spPr>
          <a:prstGeom prst="rect">
            <a:avLst/>
          </a:prstGeom>
        </p:spPr>
        <p:txBody>
          <a:bodyPr/>
          <a:lstStyle/>
          <a:p>
            <a:pPr/>
          </a:p>
        </p:txBody>
      </p:sp>
      <p:pic>
        <p:nvPicPr>
          <p:cNvPr id="227" name="The Customer is the Hero (Lead Gen Keynote).012.jpeg" descr="The Customer is the Hero (Lead Gen Keynote).012.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lide Title"/>
          <p:cNvSpPr txBox="1"/>
          <p:nvPr>
            <p:ph type="title"/>
          </p:nvPr>
        </p:nvSpPr>
        <p:spPr>
          <a:prstGeom prst="rect">
            <a:avLst/>
          </a:prstGeom>
        </p:spPr>
        <p:txBody>
          <a:bodyPr/>
          <a:lstStyle/>
          <a:p>
            <a:pPr/>
          </a:p>
        </p:txBody>
      </p:sp>
      <p:sp>
        <p:nvSpPr>
          <p:cNvPr id="232" name="Slide Subtitle"/>
          <p:cNvSpPr txBox="1"/>
          <p:nvPr>
            <p:ph type="body" idx="21"/>
          </p:nvPr>
        </p:nvSpPr>
        <p:spPr>
          <a:prstGeom prst="rect">
            <a:avLst/>
          </a:prstGeom>
        </p:spPr>
        <p:txBody>
          <a:bodyPr/>
          <a:lstStyle/>
          <a:p>
            <a:pPr/>
          </a:p>
        </p:txBody>
      </p:sp>
      <p:sp>
        <p:nvSpPr>
          <p:cNvPr id="233" name="Slide bullet text"/>
          <p:cNvSpPr txBox="1"/>
          <p:nvPr>
            <p:ph type="body" idx="1"/>
          </p:nvPr>
        </p:nvSpPr>
        <p:spPr>
          <a:prstGeom prst="rect">
            <a:avLst/>
          </a:prstGeom>
        </p:spPr>
        <p:txBody>
          <a:bodyPr/>
          <a:lstStyle/>
          <a:p>
            <a:pPr/>
          </a:p>
        </p:txBody>
      </p:sp>
      <p:pic>
        <p:nvPicPr>
          <p:cNvPr id="234" name="The Customer is the Hero (Lead Gen Keynote).013.jpeg" descr="The Customer is the Hero (Lead Gen Keynote).01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lide Title"/>
          <p:cNvSpPr txBox="1"/>
          <p:nvPr>
            <p:ph type="title"/>
          </p:nvPr>
        </p:nvSpPr>
        <p:spPr>
          <a:prstGeom prst="rect">
            <a:avLst/>
          </a:prstGeom>
        </p:spPr>
        <p:txBody>
          <a:bodyPr/>
          <a:lstStyle/>
          <a:p>
            <a:pPr/>
          </a:p>
        </p:txBody>
      </p:sp>
      <p:sp>
        <p:nvSpPr>
          <p:cNvPr id="239" name="Slide Subtitle"/>
          <p:cNvSpPr txBox="1"/>
          <p:nvPr>
            <p:ph type="body" idx="21"/>
          </p:nvPr>
        </p:nvSpPr>
        <p:spPr>
          <a:prstGeom prst="rect">
            <a:avLst/>
          </a:prstGeom>
        </p:spPr>
        <p:txBody>
          <a:bodyPr/>
          <a:lstStyle/>
          <a:p>
            <a:pPr/>
          </a:p>
        </p:txBody>
      </p:sp>
      <p:sp>
        <p:nvSpPr>
          <p:cNvPr id="240" name="Slide bullet text"/>
          <p:cNvSpPr txBox="1"/>
          <p:nvPr>
            <p:ph type="body" idx="1"/>
          </p:nvPr>
        </p:nvSpPr>
        <p:spPr>
          <a:prstGeom prst="rect">
            <a:avLst/>
          </a:prstGeom>
        </p:spPr>
        <p:txBody>
          <a:bodyPr/>
          <a:lstStyle/>
          <a:p>
            <a:pPr/>
          </a:p>
        </p:txBody>
      </p:sp>
      <p:pic>
        <p:nvPicPr>
          <p:cNvPr id="241" name="The Customer is the Hero (Lead Gen Keynote).014.jpeg" descr="The Customer is the Hero (Lead Gen Keynote).01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lide Title"/>
          <p:cNvSpPr txBox="1"/>
          <p:nvPr>
            <p:ph type="title"/>
          </p:nvPr>
        </p:nvSpPr>
        <p:spPr>
          <a:prstGeom prst="rect">
            <a:avLst/>
          </a:prstGeom>
        </p:spPr>
        <p:txBody>
          <a:bodyPr/>
          <a:lstStyle/>
          <a:p>
            <a:pPr/>
          </a:p>
        </p:txBody>
      </p:sp>
      <p:sp>
        <p:nvSpPr>
          <p:cNvPr id="246" name="Slide Subtitle"/>
          <p:cNvSpPr txBox="1"/>
          <p:nvPr>
            <p:ph type="body" idx="21"/>
          </p:nvPr>
        </p:nvSpPr>
        <p:spPr>
          <a:prstGeom prst="rect">
            <a:avLst/>
          </a:prstGeom>
        </p:spPr>
        <p:txBody>
          <a:bodyPr/>
          <a:lstStyle/>
          <a:p>
            <a:pPr/>
          </a:p>
        </p:txBody>
      </p:sp>
      <p:sp>
        <p:nvSpPr>
          <p:cNvPr id="247" name="Slide bullet text"/>
          <p:cNvSpPr txBox="1"/>
          <p:nvPr>
            <p:ph type="body" idx="1"/>
          </p:nvPr>
        </p:nvSpPr>
        <p:spPr>
          <a:prstGeom prst="rect">
            <a:avLst/>
          </a:prstGeom>
        </p:spPr>
        <p:txBody>
          <a:bodyPr/>
          <a:lstStyle/>
          <a:p>
            <a:pPr/>
          </a:p>
        </p:txBody>
      </p:sp>
      <p:pic>
        <p:nvPicPr>
          <p:cNvPr id="248" name="The Customer is the Hero (Lead Gen Keynote).015.jpeg" descr="The Customer is the Hero (Lead Gen Keynote).01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lide Title"/>
          <p:cNvSpPr txBox="1"/>
          <p:nvPr>
            <p:ph type="title"/>
          </p:nvPr>
        </p:nvSpPr>
        <p:spPr>
          <a:prstGeom prst="rect">
            <a:avLst/>
          </a:prstGeom>
        </p:spPr>
        <p:txBody>
          <a:bodyPr/>
          <a:lstStyle/>
          <a:p>
            <a:pPr/>
          </a:p>
        </p:txBody>
      </p:sp>
      <p:sp>
        <p:nvSpPr>
          <p:cNvPr id="253" name="Slide Subtitle"/>
          <p:cNvSpPr txBox="1"/>
          <p:nvPr>
            <p:ph type="body" idx="21"/>
          </p:nvPr>
        </p:nvSpPr>
        <p:spPr>
          <a:prstGeom prst="rect">
            <a:avLst/>
          </a:prstGeom>
        </p:spPr>
        <p:txBody>
          <a:bodyPr/>
          <a:lstStyle/>
          <a:p>
            <a:pPr/>
          </a:p>
        </p:txBody>
      </p:sp>
      <p:sp>
        <p:nvSpPr>
          <p:cNvPr id="254" name="Slide bullet text"/>
          <p:cNvSpPr txBox="1"/>
          <p:nvPr>
            <p:ph type="body" idx="1"/>
          </p:nvPr>
        </p:nvSpPr>
        <p:spPr>
          <a:prstGeom prst="rect">
            <a:avLst/>
          </a:prstGeom>
        </p:spPr>
        <p:txBody>
          <a:bodyPr/>
          <a:lstStyle/>
          <a:p>
            <a:pPr/>
          </a:p>
        </p:txBody>
      </p:sp>
      <p:pic>
        <p:nvPicPr>
          <p:cNvPr id="255" name="The Customer is the Hero (Lead Gen Keynote).016.jpeg" descr="The Customer is the Hero (Lead Gen Keynote).01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lide Title"/>
          <p:cNvSpPr txBox="1"/>
          <p:nvPr>
            <p:ph type="title"/>
          </p:nvPr>
        </p:nvSpPr>
        <p:spPr>
          <a:prstGeom prst="rect">
            <a:avLst/>
          </a:prstGeom>
        </p:spPr>
        <p:txBody>
          <a:bodyPr/>
          <a:lstStyle/>
          <a:p>
            <a:pPr/>
          </a:p>
        </p:txBody>
      </p:sp>
      <p:sp>
        <p:nvSpPr>
          <p:cNvPr id="260" name="Slide Subtitle"/>
          <p:cNvSpPr txBox="1"/>
          <p:nvPr>
            <p:ph type="body" idx="21"/>
          </p:nvPr>
        </p:nvSpPr>
        <p:spPr>
          <a:prstGeom prst="rect">
            <a:avLst/>
          </a:prstGeom>
        </p:spPr>
        <p:txBody>
          <a:bodyPr/>
          <a:lstStyle/>
          <a:p>
            <a:pPr/>
          </a:p>
        </p:txBody>
      </p:sp>
      <p:sp>
        <p:nvSpPr>
          <p:cNvPr id="261" name="Slide bullet text"/>
          <p:cNvSpPr txBox="1"/>
          <p:nvPr>
            <p:ph type="body" idx="1"/>
          </p:nvPr>
        </p:nvSpPr>
        <p:spPr>
          <a:prstGeom prst="rect">
            <a:avLst/>
          </a:prstGeom>
        </p:spPr>
        <p:txBody>
          <a:bodyPr/>
          <a:lstStyle/>
          <a:p>
            <a:pPr/>
          </a:p>
        </p:txBody>
      </p:sp>
      <p:pic>
        <p:nvPicPr>
          <p:cNvPr id="262" name="The Customer is the Hero (Lead Gen Keynote).017.jpeg" descr="The Customer is the Hero (Lead Gen Keynote).01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lide Title"/>
          <p:cNvSpPr txBox="1"/>
          <p:nvPr>
            <p:ph type="title"/>
          </p:nvPr>
        </p:nvSpPr>
        <p:spPr>
          <a:prstGeom prst="rect">
            <a:avLst/>
          </a:prstGeom>
        </p:spPr>
        <p:txBody>
          <a:bodyPr/>
          <a:lstStyle/>
          <a:p>
            <a:pPr/>
          </a:p>
        </p:txBody>
      </p:sp>
      <p:sp>
        <p:nvSpPr>
          <p:cNvPr id="267" name="Slide Subtitle"/>
          <p:cNvSpPr txBox="1"/>
          <p:nvPr>
            <p:ph type="body" idx="21"/>
          </p:nvPr>
        </p:nvSpPr>
        <p:spPr>
          <a:prstGeom prst="rect">
            <a:avLst/>
          </a:prstGeom>
        </p:spPr>
        <p:txBody>
          <a:bodyPr/>
          <a:lstStyle/>
          <a:p>
            <a:pPr/>
          </a:p>
        </p:txBody>
      </p:sp>
      <p:sp>
        <p:nvSpPr>
          <p:cNvPr id="268" name="Slide bullet text"/>
          <p:cNvSpPr txBox="1"/>
          <p:nvPr>
            <p:ph type="body" idx="1"/>
          </p:nvPr>
        </p:nvSpPr>
        <p:spPr>
          <a:prstGeom prst="rect">
            <a:avLst/>
          </a:prstGeom>
        </p:spPr>
        <p:txBody>
          <a:bodyPr/>
          <a:lstStyle/>
          <a:p>
            <a:pPr/>
          </a:p>
        </p:txBody>
      </p:sp>
      <p:pic>
        <p:nvPicPr>
          <p:cNvPr id="269" name="The Customer is the Hero (Lead Gen Keynote).018.jpeg" descr="The Customer is the Hero (Lead Gen Keynote).018.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lide Title"/>
          <p:cNvSpPr txBox="1"/>
          <p:nvPr>
            <p:ph type="title"/>
          </p:nvPr>
        </p:nvSpPr>
        <p:spPr>
          <a:prstGeom prst="rect">
            <a:avLst/>
          </a:prstGeom>
        </p:spPr>
        <p:txBody>
          <a:bodyPr/>
          <a:lstStyle/>
          <a:p>
            <a:pPr/>
          </a:p>
        </p:txBody>
      </p:sp>
      <p:sp>
        <p:nvSpPr>
          <p:cNvPr id="274" name="Slide Subtitle"/>
          <p:cNvSpPr txBox="1"/>
          <p:nvPr>
            <p:ph type="body" idx="21"/>
          </p:nvPr>
        </p:nvSpPr>
        <p:spPr>
          <a:prstGeom prst="rect">
            <a:avLst/>
          </a:prstGeom>
        </p:spPr>
        <p:txBody>
          <a:bodyPr/>
          <a:lstStyle/>
          <a:p>
            <a:pPr/>
          </a:p>
        </p:txBody>
      </p:sp>
      <p:sp>
        <p:nvSpPr>
          <p:cNvPr id="275" name="Slide bullet text"/>
          <p:cNvSpPr txBox="1"/>
          <p:nvPr>
            <p:ph type="body" idx="1"/>
          </p:nvPr>
        </p:nvSpPr>
        <p:spPr>
          <a:prstGeom prst="rect">
            <a:avLst/>
          </a:prstGeom>
        </p:spPr>
        <p:txBody>
          <a:bodyPr/>
          <a:lstStyle/>
          <a:p>
            <a:pPr/>
          </a:p>
        </p:txBody>
      </p:sp>
      <p:pic>
        <p:nvPicPr>
          <p:cNvPr id="276" name="The Customer is the Hero (Lead Gen Keynote).019.jpeg" descr="The Customer is the Hero (Lead Gen Keynote).019.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pic>
        <p:nvPicPr>
          <p:cNvPr id="277" name="The Customer is the Hero (Lead Gen Keynote) - BMS HQ Editable.001.jpeg" descr="The Customer is the Hero (Lead Gen Keynote) - BMS HQ Editable.001.jpeg"/>
          <p:cNvPicPr>
            <a:picLocks noChangeAspect="1"/>
          </p:cNvPicPr>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6" name="Slide Title"/>
          <p:cNvSpPr txBox="1"/>
          <p:nvPr>
            <p:ph type="title"/>
          </p:nvPr>
        </p:nvSpPr>
        <p:spPr>
          <a:prstGeom prst="rect">
            <a:avLst/>
          </a:prstGeom>
        </p:spPr>
        <p:txBody>
          <a:bodyPr/>
          <a:lstStyle/>
          <a:p>
            <a:pPr/>
          </a:p>
        </p:txBody>
      </p:sp>
      <p:sp>
        <p:nvSpPr>
          <p:cNvPr id="157" name="Slide Subtitle"/>
          <p:cNvSpPr txBox="1"/>
          <p:nvPr>
            <p:ph type="body" idx="21"/>
          </p:nvPr>
        </p:nvSpPr>
        <p:spPr>
          <a:prstGeom prst="rect">
            <a:avLst/>
          </a:prstGeom>
        </p:spPr>
        <p:txBody>
          <a:bodyPr/>
          <a:lstStyle/>
          <a:p>
            <a:pPr/>
          </a:p>
        </p:txBody>
      </p:sp>
      <p:sp>
        <p:nvSpPr>
          <p:cNvPr id="158" name="Slide bullet text"/>
          <p:cNvSpPr txBox="1"/>
          <p:nvPr>
            <p:ph type="body" idx="1"/>
          </p:nvPr>
        </p:nvSpPr>
        <p:spPr>
          <a:prstGeom prst="rect">
            <a:avLst/>
          </a:prstGeom>
        </p:spPr>
        <p:txBody>
          <a:bodyPr/>
          <a:lstStyle/>
          <a:p>
            <a:pPr/>
          </a:p>
        </p:txBody>
      </p:sp>
      <p:pic>
        <p:nvPicPr>
          <p:cNvPr id="159" name="The Customer is the Hero (Lead Gen Keynote).002.jpeg" descr="The Customer is the Hero (Lead Gen Keynote).002.jpe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1" name="Slide Title"/>
          <p:cNvSpPr txBox="1"/>
          <p:nvPr>
            <p:ph type="title"/>
          </p:nvPr>
        </p:nvSpPr>
        <p:spPr>
          <a:prstGeom prst="rect">
            <a:avLst/>
          </a:prstGeom>
        </p:spPr>
        <p:txBody>
          <a:bodyPr/>
          <a:lstStyle/>
          <a:p>
            <a:pPr/>
          </a:p>
        </p:txBody>
      </p:sp>
      <p:sp>
        <p:nvSpPr>
          <p:cNvPr id="282" name="Slide Subtitle"/>
          <p:cNvSpPr txBox="1"/>
          <p:nvPr>
            <p:ph type="body" idx="21"/>
          </p:nvPr>
        </p:nvSpPr>
        <p:spPr>
          <a:prstGeom prst="rect">
            <a:avLst/>
          </a:prstGeom>
        </p:spPr>
        <p:txBody>
          <a:bodyPr/>
          <a:lstStyle/>
          <a:p>
            <a:pPr/>
          </a:p>
        </p:txBody>
      </p:sp>
      <p:sp>
        <p:nvSpPr>
          <p:cNvPr id="283" name="Slide bullet text"/>
          <p:cNvSpPr txBox="1"/>
          <p:nvPr>
            <p:ph type="body" idx="1"/>
          </p:nvPr>
        </p:nvSpPr>
        <p:spPr>
          <a:prstGeom prst="rect">
            <a:avLst/>
          </a:prstGeom>
        </p:spPr>
        <p:txBody>
          <a:bodyPr/>
          <a:lstStyle/>
          <a:p>
            <a:pPr/>
          </a:p>
        </p:txBody>
      </p:sp>
      <p:pic>
        <p:nvPicPr>
          <p:cNvPr id="284" name="The Customer is the Hero (Lead Gen Keynote).020.jpeg" descr="The Customer is the Hero (Lead Gen Keynote).020.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pic>
        <p:nvPicPr>
          <p:cNvPr id="285" name="The Customer is the Hero (Lead Gen Keynote) - BMS HQ Editable.002.jpeg" descr="The Customer is the Hero (Lead Gen Keynote) - BMS HQ Editable.002.jpeg"/>
          <p:cNvPicPr>
            <a:picLocks noChangeAspect="1"/>
          </p:cNvPicPr>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9" name="Slide Title"/>
          <p:cNvSpPr txBox="1"/>
          <p:nvPr>
            <p:ph type="title"/>
          </p:nvPr>
        </p:nvSpPr>
        <p:spPr>
          <a:prstGeom prst="rect">
            <a:avLst/>
          </a:prstGeom>
        </p:spPr>
        <p:txBody>
          <a:bodyPr/>
          <a:lstStyle/>
          <a:p>
            <a:pPr/>
          </a:p>
        </p:txBody>
      </p:sp>
      <p:sp>
        <p:nvSpPr>
          <p:cNvPr id="290" name="Slide Subtitle"/>
          <p:cNvSpPr txBox="1"/>
          <p:nvPr>
            <p:ph type="body" idx="21"/>
          </p:nvPr>
        </p:nvSpPr>
        <p:spPr>
          <a:prstGeom prst="rect">
            <a:avLst/>
          </a:prstGeom>
        </p:spPr>
        <p:txBody>
          <a:bodyPr/>
          <a:lstStyle/>
          <a:p>
            <a:pPr/>
          </a:p>
        </p:txBody>
      </p:sp>
      <p:sp>
        <p:nvSpPr>
          <p:cNvPr id="291" name="Slide bullet text"/>
          <p:cNvSpPr txBox="1"/>
          <p:nvPr>
            <p:ph type="body" idx="1"/>
          </p:nvPr>
        </p:nvSpPr>
        <p:spPr>
          <a:prstGeom prst="rect">
            <a:avLst/>
          </a:prstGeom>
        </p:spPr>
        <p:txBody>
          <a:bodyPr/>
          <a:lstStyle/>
          <a:p>
            <a:pPr/>
          </a:p>
        </p:txBody>
      </p:sp>
      <p:pic>
        <p:nvPicPr>
          <p:cNvPr id="292" name="The Customer is the Hero (Lead Gen Keynote).021.jpeg" descr="The Customer is the Hero (Lead Gen Keynote).02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pic>
        <p:nvPicPr>
          <p:cNvPr id="293" name="The Customer is the Hero (Lead Gen Keynote) - BMS HQ Editable.003.jpeg" descr="The Customer is the Hero (Lead Gen Keynote) - BMS HQ Editable.003.jpeg"/>
          <p:cNvPicPr>
            <a:picLocks noChangeAspect="1"/>
          </p:cNvPicPr>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The Customer is the Hero (Lead Gen Keynote).022.jpeg" descr="The Customer is the Hero (Lead Gen Keynote).022.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pic>
        <p:nvPicPr>
          <p:cNvPr id="301" name="The Customer is the Hero (Lead Gen Keynote) - BMS HQ Editable.004.jpeg" descr="The Customer is the Hero (Lead Gen Keynote) - BMS HQ Editable.004.jpeg"/>
          <p:cNvPicPr>
            <a:picLocks noChangeAspect="1"/>
          </p:cNvPicPr>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Slide Title"/>
          <p:cNvSpPr txBox="1"/>
          <p:nvPr>
            <p:ph type="title"/>
          </p:nvPr>
        </p:nvSpPr>
        <p:spPr>
          <a:prstGeom prst="rect">
            <a:avLst/>
          </a:prstGeom>
        </p:spPr>
        <p:txBody>
          <a:bodyPr/>
          <a:lstStyle/>
          <a:p>
            <a:pPr/>
          </a:p>
        </p:txBody>
      </p:sp>
      <p:sp>
        <p:nvSpPr>
          <p:cNvPr id="306" name="Slide Subtitle"/>
          <p:cNvSpPr txBox="1"/>
          <p:nvPr>
            <p:ph type="body" idx="21"/>
          </p:nvPr>
        </p:nvSpPr>
        <p:spPr>
          <a:prstGeom prst="rect">
            <a:avLst/>
          </a:prstGeom>
        </p:spPr>
        <p:txBody>
          <a:bodyPr/>
          <a:lstStyle/>
          <a:p>
            <a:pPr/>
          </a:p>
        </p:txBody>
      </p:sp>
      <p:sp>
        <p:nvSpPr>
          <p:cNvPr id="307" name="Slide bullet text"/>
          <p:cNvSpPr txBox="1"/>
          <p:nvPr>
            <p:ph type="body" idx="1"/>
          </p:nvPr>
        </p:nvSpPr>
        <p:spPr>
          <a:prstGeom prst="rect">
            <a:avLst/>
          </a:prstGeom>
        </p:spPr>
        <p:txBody>
          <a:bodyPr/>
          <a:lstStyle/>
          <a:p>
            <a:pPr/>
          </a:p>
        </p:txBody>
      </p:sp>
      <p:pic>
        <p:nvPicPr>
          <p:cNvPr id="308" name="The Customer is the Hero (Lead Gen Keynote).037.jpeg" descr="The Customer is the Hero (Lead Gen Keynote).03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pic>
        <p:nvPicPr>
          <p:cNvPr id="309" name="The Customer is the Hero (Lead Gen Keynote) - BMS HQ Editable.005.jpeg" descr="The Customer is the Hero (Lead Gen Keynote) - BMS HQ Editable.005.jpeg"/>
          <p:cNvPicPr>
            <a:picLocks noChangeAspect="1"/>
          </p:cNvPicPr>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3" name="Slide Title"/>
          <p:cNvSpPr txBox="1"/>
          <p:nvPr>
            <p:ph type="title"/>
          </p:nvPr>
        </p:nvSpPr>
        <p:spPr>
          <a:prstGeom prst="rect">
            <a:avLst/>
          </a:prstGeom>
        </p:spPr>
        <p:txBody>
          <a:bodyPr/>
          <a:lstStyle/>
          <a:p>
            <a:pPr/>
          </a:p>
        </p:txBody>
      </p:sp>
      <p:sp>
        <p:nvSpPr>
          <p:cNvPr id="314" name="Slide Subtitle"/>
          <p:cNvSpPr txBox="1"/>
          <p:nvPr>
            <p:ph type="body" idx="21"/>
          </p:nvPr>
        </p:nvSpPr>
        <p:spPr>
          <a:prstGeom prst="rect">
            <a:avLst/>
          </a:prstGeom>
        </p:spPr>
        <p:txBody>
          <a:bodyPr/>
          <a:lstStyle/>
          <a:p>
            <a:pPr/>
          </a:p>
        </p:txBody>
      </p:sp>
      <p:sp>
        <p:nvSpPr>
          <p:cNvPr id="315" name="Slide bullet text"/>
          <p:cNvSpPr txBox="1"/>
          <p:nvPr>
            <p:ph type="body" idx="1"/>
          </p:nvPr>
        </p:nvSpPr>
        <p:spPr>
          <a:prstGeom prst="rect">
            <a:avLst/>
          </a:prstGeom>
        </p:spPr>
        <p:txBody>
          <a:bodyPr/>
          <a:lstStyle/>
          <a:p>
            <a:pPr/>
          </a:p>
        </p:txBody>
      </p:sp>
      <p:pic>
        <p:nvPicPr>
          <p:cNvPr id="316" name="The Customer is the Hero (Lead Gen Keynote).024.jpeg" descr="The Customer is the Hero (Lead Gen Keynote).02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0" name="Slide Title"/>
          <p:cNvSpPr txBox="1"/>
          <p:nvPr>
            <p:ph type="title"/>
          </p:nvPr>
        </p:nvSpPr>
        <p:spPr>
          <a:prstGeom prst="rect">
            <a:avLst/>
          </a:prstGeom>
        </p:spPr>
        <p:txBody>
          <a:bodyPr/>
          <a:lstStyle/>
          <a:p>
            <a:pPr/>
          </a:p>
        </p:txBody>
      </p:sp>
      <p:sp>
        <p:nvSpPr>
          <p:cNvPr id="321" name="Slide Subtitle"/>
          <p:cNvSpPr txBox="1"/>
          <p:nvPr>
            <p:ph type="body" idx="21"/>
          </p:nvPr>
        </p:nvSpPr>
        <p:spPr>
          <a:prstGeom prst="rect">
            <a:avLst/>
          </a:prstGeom>
        </p:spPr>
        <p:txBody>
          <a:bodyPr/>
          <a:lstStyle/>
          <a:p>
            <a:pPr/>
          </a:p>
        </p:txBody>
      </p:sp>
      <p:sp>
        <p:nvSpPr>
          <p:cNvPr id="322" name="Slide bullet text"/>
          <p:cNvSpPr txBox="1"/>
          <p:nvPr>
            <p:ph type="body" idx="1"/>
          </p:nvPr>
        </p:nvSpPr>
        <p:spPr>
          <a:prstGeom prst="rect">
            <a:avLst/>
          </a:prstGeom>
        </p:spPr>
        <p:txBody>
          <a:bodyPr/>
          <a:lstStyle/>
          <a:p>
            <a:pPr/>
          </a:p>
        </p:txBody>
      </p:sp>
      <p:pic>
        <p:nvPicPr>
          <p:cNvPr id="323" name="The Customer is the Hero (Lead Gen Keynote).025.jpeg" descr="The Customer is the Hero (Lead Gen Keynote).02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Slide Title"/>
          <p:cNvSpPr txBox="1"/>
          <p:nvPr>
            <p:ph type="title"/>
          </p:nvPr>
        </p:nvSpPr>
        <p:spPr>
          <a:prstGeom prst="rect">
            <a:avLst/>
          </a:prstGeom>
        </p:spPr>
        <p:txBody>
          <a:bodyPr/>
          <a:lstStyle/>
          <a:p>
            <a:pPr/>
          </a:p>
        </p:txBody>
      </p:sp>
      <p:sp>
        <p:nvSpPr>
          <p:cNvPr id="328" name="Slide Subtitle"/>
          <p:cNvSpPr txBox="1"/>
          <p:nvPr>
            <p:ph type="body" idx="21"/>
          </p:nvPr>
        </p:nvSpPr>
        <p:spPr>
          <a:prstGeom prst="rect">
            <a:avLst/>
          </a:prstGeom>
        </p:spPr>
        <p:txBody>
          <a:bodyPr/>
          <a:lstStyle/>
          <a:p>
            <a:pPr/>
          </a:p>
        </p:txBody>
      </p:sp>
      <p:sp>
        <p:nvSpPr>
          <p:cNvPr id="329" name="Slide bullet text"/>
          <p:cNvSpPr txBox="1"/>
          <p:nvPr>
            <p:ph type="body" idx="1"/>
          </p:nvPr>
        </p:nvSpPr>
        <p:spPr>
          <a:prstGeom prst="rect">
            <a:avLst/>
          </a:prstGeom>
        </p:spPr>
        <p:txBody>
          <a:bodyPr/>
          <a:lstStyle/>
          <a:p>
            <a:pPr/>
          </a:p>
        </p:txBody>
      </p:sp>
      <p:pic>
        <p:nvPicPr>
          <p:cNvPr id="330" name="The Customer is the Hero (Lead Gen Keynote).026.jpeg" descr="The Customer is the Hero (Lead Gen Keynote).02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Slide Title"/>
          <p:cNvSpPr txBox="1"/>
          <p:nvPr>
            <p:ph type="title"/>
          </p:nvPr>
        </p:nvSpPr>
        <p:spPr>
          <a:prstGeom prst="rect">
            <a:avLst/>
          </a:prstGeom>
        </p:spPr>
        <p:txBody>
          <a:bodyPr/>
          <a:lstStyle/>
          <a:p>
            <a:pPr/>
          </a:p>
        </p:txBody>
      </p:sp>
      <p:sp>
        <p:nvSpPr>
          <p:cNvPr id="335" name="Slide Subtitle"/>
          <p:cNvSpPr txBox="1"/>
          <p:nvPr>
            <p:ph type="body" idx="21"/>
          </p:nvPr>
        </p:nvSpPr>
        <p:spPr>
          <a:prstGeom prst="rect">
            <a:avLst/>
          </a:prstGeom>
        </p:spPr>
        <p:txBody>
          <a:bodyPr/>
          <a:lstStyle/>
          <a:p>
            <a:pPr/>
          </a:p>
        </p:txBody>
      </p:sp>
      <p:sp>
        <p:nvSpPr>
          <p:cNvPr id="336" name="Slide bullet text"/>
          <p:cNvSpPr txBox="1"/>
          <p:nvPr>
            <p:ph type="body" idx="1"/>
          </p:nvPr>
        </p:nvSpPr>
        <p:spPr>
          <a:prstGeom prst="rect">
            <a:avLst/>
          </a:prstGeom>
        </p:spPr>
        <p:txBody>
          <a:bodyPr/>
          <a:lstStyle/>
          <a:p>
            <a:pPr/>
          </a:p>
        </p:txBody>
      </p:sp>
      <p:pic>
        <p:nvPicPr>
          <p:cNvPr id="337" name="The Customer is the Hero (Lead Gen Keynote).027.jpeg" descr="The Customer is the Hero (Lead Gen Keynote).02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lide Title"/>
          <p:cNvSpPr txBox="1"/>
          <p:nvPr>
            <p:ph type="title"/>
          </p:nvPr>
        </p:nvSpPr>
        <p:spPr>
          <a:prstGeom prst="rect">
            <a:avLst/>
          </a:prstGeom>
        </p:spPr>
        <p:txBody>
          <a:bodyPr/>
          <a:lstStyle/>
          <a:p>
            <a:pPr/>
          </a:p>
        </p:txBody>
      </p:sp>
      <p:sp>
        <p:nvSpPr>
          <p:cNvPr id="342" name="Slide Subtitle"/>
          <p:cNvSpPr txBox="1"/>
          <p:nvPr>
            <p:ph type="body" idx="21"/>
          </p:nvPr>
        </p:nvSpPr>
        <p:spPr>
          <a:prstGeom prst="rect">
            <a:avLst/>
          </a:prstGeom>
        </p:spPr>
        <p:txBody>
          <a:bodyPr/>
          <a:lstStyle/>
          <a:p>
            <a:pPr/>
          </a:p>
        </p:txBody>
      </p:sp>
      <p:sp>
        <p:nvSpPr>
          <p:cNvPr id="343" name="Slide bullet text"/>
          <p:cNvSpPr txBox="1"/>
          <p:nvPr>
            <p:ph type="body" idx="1"/>
          </p:nvPr>
        </p:nvSpPr>
        <p:spPr>
          <a:prstGeom prst="rect">
            <a:avLst/>
          </a:prstGeom>
        </p:spPr>
        <p:txBody>
          <a:bodyPr/>
          <a:lstStyle/>
          <a:p>
            <a:pPr/>
          </a:p>
        </p:txBody>
      </p:sp>
      <p:pic>
        <p:nvPicPr>
          <p:cNvPr id="344" name="The Customer is the Hero (Lead Gen Keynote).028.jpeg" descr="The Customer is the Hero (Lead Gen Keynote).028.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lide Title"/>
          <p:cNvSpPr txBox="1"/>
          <p:nvPr>
            <p:ph type="title"/>
          </p:nvPr>
        </p:nvSpPr>
        <p:spPr>
          <a:prstGeom prst="rect">
            <a:avLst/>
          </a:prstGeom>
        </p:spPr>
        <p:txBody>
          <a:bodyPr/>
          <a:lstStyle/>
          <a:p>
            <a:pPr/>
          </a:p>
        </p:txBody>
      </p:sp>
      <p:sp>
        <p:nvSpPr>
          <p:cNvPr id="349" name="Slide Subtitle"/>
          <p:cNvSpPr txBox="1"/>
          <p:nvPr>
            <p:ph type="body" idx="21"/>
          </p:nvPr>
        </p:nvSpPr>
        <p:spPr>
          <a:prstGeom prst="rect">
            <a:avLst/>
          </a:prstGeom>
        </p:spPr>
        <p:txBody>
          <a:bodyPr/>
          <a:lstStyle/>
          <a:p>
            <a:pPr/>
          </a:p>
        </p:txBody>
      </p:sp>
      <p:sp>
        <p:nvSpPr>
          <p:cNvPr id="350" name="Slide bullet text"/>
          <p:cNvSpPr txBox="1"/>
          <p:nvPr>
            <p:ph type="body" idx="1"/>
          </p:nvPr>
        </p:nvSpPr>
        <p:spPr>
          <a:prstGeom prst="rect">
            <a:avLst/>
          </a:prstGeom>
        </p:spPr>
        <p:txBody>
          <a:bodyPr/>
          <a:lstStyle/>
          <a:p>
            <a:pPr/>
          </a:p>
        </p:txBody>
      </p:sp>
      <p:pic>
        <p:nvPicPr>
          <p:cNvPr id="351" name="The Customer is the Hero (Lead Gen Keynote).029.jpeg" descr="The Customer is the Hero (Lead Gen Keynote).029.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1" name="Slide Title"/>
          <p:cNvSpPr txBox="1"/>
          <p:nvPr>
            <p:ph type="title"/>
          </p:nvPr>
        </p:nvSpPr>
        <p:spPr>
          <a:prstGeom prst="rect">
            <a:avLst/>
          </a:prstGeom>
        </p:spPr>
        <p:txBody>
          <a:bodyPr/>
          <a:lstStyle/>
          <a:p>
            <a:pPr/>
          </a:p>
        </p:txBody>
      </p:sp>
      <p:sp>
        <p:nvSpPr>
          <p:cNvPr id="162" name="Slide Subtitle"/>
          <p:cNvSpPr txBox="1"/>
          <p:nvPr>
            <p:ph type="body" idx="21"/>
          </p:nvPr>
        </p:nvSpPr>
        <p:spPr>
          <a:prstGeom prst="rect">
            <a:avLst/>
          </a:prstGeom>
        </p:spPr>
        <p:txBody>
          <a:bodyPr/>
          <a:lstStyle/>
          <a:p>
            <a:pPr/>
          </a:p>
        </p:txBody>
      </p:sp>
      <p:sp>
        <p:nvSpPr>
          <p:cNvPr id="163" name="Slide bullet text"/>
          <p:cNvSpPr txBox="1"/>
          <p:nvPr>
            <p:ph type="body" idx="1"/>
          </p:nvPr>
        </p:nvSpPr>
        <p:spPr>
          <a:prstGeom prst="rect">
            <a:avLst/>
          </a:prstGeom>
        </p:spPr>
        <p:txBody>
          <a:bodyPr/>
          <a:lstStyle/>
          <a:p>
            <a:pPr/>
          </a:p>
        </p:txBody>
      </p:sp>
      <p:pic>
        <p:nvPicPr>
          <p:cNvPr id="164" name="The Customer is the Hero (Lead Gen Keynote).003.jpeg" descr="The Customer is the Hero (Lead Gen Keynote).00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lide Title"/>
          <p:cNvSpPr txBox="1"/>
          <p:nvPr>
            <p:ph type="title"/>
          </p:nvPr>
        </p:nvSpPr>
        <p:spPr>
          <a:prstGeom prst="rect">
            <a:avLst/>
          </a:prstGeom>
        </p:spPr>
        <p:txBody>
          <a:bodyPr/>
          <a:lstStyle/>
          <a:p>
            <a:pPr/>
          </a:p>
        </p:txBody>
      </p:sp>
      <p:sp>
        <p:nvSpPr>
          <p:cNvPr id="356" name="Slide Subtitle"/>
          <p:cNvSpPr txBox="1"/>
          <p:nvPr>
            <p:ph type="body" idx="21"/>
          </p:nvPr>
        </p:nvSpPr>
        <p:spPr>
          <a:prstGeom prst="rect">
            <a:avLst/>
          </a:prstGeom>
        </p:spPr>
        <p:txBody>
          <a:bodyPr/>
          <a:lstStyle/>
          <a:p>
            <a:pPr/>
          </a:p>
        </p:txBody>
      </p:sp>
      <p:sp>
        <p:nvSpPr>
          <p:cNvPr id="357" name="Slide bullet text"/>
          <p:cNvSpPr txBox="1"/>
          <p:nvPr>
            <p:ph type="body" idx="1"/>
          </p:nvPr>
        </p:nvSpPr>
        <p:spPr>
          <a:prstGeom prst="rect">
            <a:avLst/>
          </a:prstGeom>
        </p:spPr>
        <p:txBody>
          <a:bodyPr/>
          <a:lstStyle/>
          <a:p>
            <a:pPr/>
          </a:p>
        </p:txBody>
      </p:sp>
      <p:pic>
        <p:nvPicPr>
          <p:cNvPr id="358" name="The Customer is the Hero (Lead Gen Keynote).030.jpeg" descr="The Customer is the Hero (Lead Gen Keynote).030.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lide Title"/>
          <p:cNvSpPr txBox="1"/>
          <p:nvPr>
            <p:ph type="title"/>
          </p:nvPr>
        </p:nvSpPr>
        <p:spPr>
          <a:prstGeom prst="rect">
            <a:avLst/>
          </a:prstGeom>
        </p:spPr>
        <p:txBody>
          <a:bodyPr/>
          <a:lstStyle/>
          <a:p>
            <a:pPr/>
          </a:p>
        </p:txBody>
      </p:sp>
      <p:sp>
        <p:nvSpPr>
          <p:cNvPr id="363" name="Slide Subtitle"/>
          <p:cNvSpPr txBox="1"/>
          <p:nvPr>
            <p:ph type="body" idx="21"/>
          </p:nvPr>
        </p:nvSpPr>
        <p:spPr>
          <a:prstGeom prst="rect">
            <a:avLst/>
          </a:prstGeom>
        </p:spPr>
        <p:txBody>
          <a:bodyPr/>
          <a:lstStyle/>
          <a:p>
            <a:pPr/>
          </a:p>
        </p:txBody>
      </p:sp>
      <p:sp>
        <p:nvSpPr>
          <p:cNvPr id="364" name="Slide bullet text"/>
          <p:cNvSpPr txBox="1"/>
          <p:nvPr>
            <p:ph type="body" idx="1"/>
          </p:nvPr>
        </p:nvSpPr>
        <p:spPr>
          <a:prstGeom prst="rect">
            <a:avLst/>
          </a:prstGeom>
        </p:spPr>
        <p:txBody>
          <a:bodyPr/>
          <a:lstStyle/>
          <a:p>
            <a:pPr/>
          </a:p>
        </p:txBody>
      </p:sp>
      <p:pic>
        <p:nvPicPr>
          <p:cNvPr id="365" name="The Customer is the Hero (Lead Gen Keynote).031.jpeg" descr="The Customer is the Hero (Lead Gen Keynote).03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lide Title"/>
          <p:cNvSpPr txBox="1"/>
          <p:nvPr>
            <p:ph type="title"/>
          </p:nvPr>
        </p:nvSpPr>
        <p:spPr>
          <a:prstGeom prst="rect">
            <a:avLst/>
          </a:prstGeom>
        </p:spPr>
        <p:txBody>
          <a:bodyPr/>
          <a:lstStyle/>
          <a:p>
            <a:pPr/>
          </a:p>
        </p:txBody>
      </p:sp>
      <p:sp>
        <p:nvSpPr>
          <p:cNvPr id="370" name="Slide Subtitle"/>
          <p:cNvSpPr txBox="1"/>
          <p:nvPr>
            <p:ph type="body" idx="21"/>
          </p:nvPr>
        </p:nvSpPr>
        <p:spPr>
          <a:prstGeom prst="rect">
            <a:avLst/>
          </a:prstGeom>
        </p:spPr>
        <p:txBody>
          <a:bodyPr/>
          <a:lstStyle/>
          <a:p>
            <a:pPr/>
          </a:p>
        </p:txBody>
      </p:sp>
      <p:sp>
        <p:nvSpPr>
          <p:cNvPr id="371" name="Slide bullet text"/>
          <p:cNvSpPr txBox="1"/>
          <p:nvPr>
            <p:ph type="body" idx="1"/>
          </p:nvPr>
        </p:nvSpPr>
        <p:spPr>
          <a:prstGeom prst="rect">
            <a:avLst/>
          </a:prstGeom>
        </p:spPr>
        <p:txBody>
          <a:bodyPr/>
          <a:lstStyle/>
          <a:p>
            <a:pPr/>
          </a:p>
        </p:txBody>
      </p:sp>
      <p:pic>
        <p:nvPicPr>
          <p:cNvPr id="372" name="The Customer is the Hero (Lead Gen Keynote).032.jpeg" descr="The Customer is the Hero (Lead Gen Keynote).032.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lide Title"/>
          <p:cNvSpPr txBox="1"/>
          <p:nvPr>
            <p:ph type="title"/>
          </p:nvPr>
        </p:nvSpPr>
        <p:spPr>
          <a:prstGeom prst="rect">
            <a:avLst/>
          </a:prstGeom>
        </p:spPr>
        <p:txBody>
          <a:bodyPr/>
          <a:lstStyle/>
          <a:p>
            <a:pPr/>
          </a:p>
        </p:txBody>
      </p:sp>
      <p:sp>
        <p:nvSpPr>
          <p:cNvPr id="377" name="Slide Subtitle"/>
          <p:cNvSpPr txBox="1"/>
          <p:nvPr>
            <p:ph type="body" idx="21"/>
          </p:nvPr>
        </p:nvSpPr>
        <p:spPr>
          <a:prstGeom prst="rect">
            <a:avLst/>
          </a:prstGeom>
        </p:spPr>
        <p:txBody>
          <a:bodyPr/>
          <a:lstStyle/>
          <a:p>
            <a:pPr/>
          </a:p>
        </p:txBody>
      </p:sp>
      <p:sp>
        <p:nvSpPr>
          <p:cNvPr id="378" name="Slide bullet text"/>
          <p:cNvSpPr txBox="1"/>
          <p:nvPr>
            <p:ph type="body" idx="1"/>
          </p:nvPr>
        </p:nvSpPr>
        <p:spPr>
          <a:prstGeom prst="rect">
            <a:avLst/>
          </a:prstGeom>
        </p:spPr>
        <p:txBody>
          <a:bodyPr/>
          <a:lstStyle/>
          <a:p>
            <a:pPr/>
          </a:p>
        </p:txBody>
      </p:sp>
      <p:pic>
        <p:nvPicPr>
          <p:cNvPr id="379" name="The Customer is the Hero (Lead Gen Keynote).033.jpeg" descr="The Customer is the Hero (Lead Gen Keynote).033.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lide Title"/>
          <p:cNvSpPr txBox="1"/>
          <p:nvPr>
            <p:ph type="title"/>
          </p:nvPr>
        </p:nvSpPr>
        <p:spPr>
          <a:prstGeom prst="rect">
            <a:avLst/>
          </a:prstGeom>
        </p:spPr>
        <p:txBody>
          <a:bodyPr/>
          <a:lstStyle/>
          <a:p>
            <a:pPr/>
          </a:p>
        </p:txBody>
      </p:sp>
      <p:sp>
        <p:nvSpPr>
          <p:cNvPr id="384" name="Slide Subtitle"/>
          <p:cNvSpPr txBox="1"/>
          <p:nvPr>
            <p:ph type="body" idx="21"/>
          </p:nvPr>
        </p:nvSpPr>
        <p:spPr>
          <a:prstGeom prst="rect">
            <a:avLst/>
          </a:prstGeom>
        </p:spPr>
        <p:txBody>
          <a:bodyPr/>
          <a:lstStyle/>
          <a:p>
            <a:pPr/>
          </a:p>
        </p:txBody>
      </p:sp>
      <p:sp>
        <p:nvSpPr>
          <p:cNvPr id="385" name="Slide bullet text"/>
          <p:cNvSpPr txBox="1"/>
          <p:nvPr>
            <p:ph type="body" idx="1"/>
          </p:nvPr>
        </p:nvSpPr>
        <p:spPr>
          <a:prstGeom prst="rect">
            <a:avLst/>
          </a:prstGeom>
        </p:spPr>
        <p:txBody>
          <a:bodyPr/>
          <a:lstStyle/>
          <a:p>
            <a:pPr/>
          </a:p>
        </p:txBody>
      </p:sp>
      <p:pic>
        <p:nvPicPr>
          <p:cNvPr id="386" name="The Customer is the Hero (Lead Gen Keynote).034.jpeg" descr="The Customer is the Hero (Lead Gen Keynote).03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lide Title"/>
          <p:cNvSpPr txBox="1"/>
          <p:nvPr>
            <p:ph type="title"/>
          </p:nvPr>
        </p:nvSpPr>
        <p:spPr>
          <a:prstGeom prst="rect">
            <a:avLst/>
          </a:prstGeom>
        </p:spPr>
        <p:txBody>
          <a:bodyPr/>
          <a:lstStyle/>
          <a:p>
            <a:pPr/>
          </a:p>
        </p:txBody>
      </p:sp>
      <p:sp>
        <p:nvSpPr>
          <p:cNvPr id="391" name="Slide Subtitle"/>
          <p:cNvSpPr txBox="1"/>
          <p:nvPr>
            <p:ph type="body" idx="21"/>
          </p:nvPr>
        </p:nvSpPr>
        <p:spPr>
          <a:prstGeom prst="rect">
            <a:avLst/>
          </a:prstGeom>
        </p:spPr>
        <p:txBody>
          <a:bodyPr/>
          <a:lstStyle/>
          <a:p>
            <a:pPr/>
          </a:p>
        </p:txBody>
      </p:sp>
      <p:sp>
        <p:nvSpPr>
          <p:cNvPr id="392" name="Slide bullet text"/>
          <p:cNvSpPr txBox="1"/>
          <p:nvPr>
            <p:ph type="body" idx="1"/>
          </p:nvPr>
        </p:nvSpPr>
        <p:spPr>
          <a:prstGeom prst="rect">
            <a:avLst/>
          </a:prstGeom>
        </p:spPr>
        <p:txBody>
          <a:bodyPr/>
          <a:lstStyle/>
          <a:p>
            <a:pPr/>
          </a:p>
        </p:txBody>
      </p:sp>
      <p:pic>
        <p:nvPicPr>
          <p:cNvPr id="393" name="The Customer is the Hero (Lead Gen Keynote).035.jpeg" descr="The Customer is the Hero (Lead Gen Keynote).03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7" name="Slide Title"/>
          <p:cNvSpPr txBox="1"/>
          <p:nvPr>
            <p:ph type="title"/>
          </p:nvPr>
        </p:nvSpPr>
        <p:spPr>
          <a:prstGeom prst="rect">
            <a:avLst/>
          </a:prstGeom>
        </p:spPr>
        <p:txBody>
          <a:bodyPr/>
          <a:lstStyle/>
          <a:p>
            <a:pPr/>
          </a:p>
        </p:txBody>
      </p:sp>
      <p:sp>
        <p:nvSpPr>
          <p:cNvPr id="398" name="Slide Subtitle"/>
          <p:cNvSpPr txBox="1"/>
          <p:nvPr>
            <p:ph type="body" idx="21"/>
          </p:nvPr>
        </p:nvSpPr>
        <p:spPr>
          <a:prstGeom prst="rect">
            <a:avLst/>
          </a:prstGeom>
        </p:spPr>
        <p:txBody>
          <a:bodyPr/>
          <a:lstStyle/>
          <a:p>
            <a:pPr/>
          </a:p>
        </p:txBody>
      </p:sp>
      <p:sp>
        <p:nvSpPr>
          <p:cNvPr id="399" name="Slide bullet text"/>
          <p:cNvSpPr txBox="1"/>
          <p:nvPr>
            <p:ph type="body" idx="1"/>
          </p:nvPr>
        </p:nvSpPr>
        <p:spPr>
          <a:prstGeom prst="rect">
            <a:avLst/>
          </a:prstGeom>
        </p:spPr>
        <p:txBody>
          <a:bodyPr/>
          <a:lstStyle/>
          <a:p>
            <a:pPr/>
          </a:p>
        </p:txBody>
      </p:sp>
      <p:pic>
        <p:nvPicPr>
          <p:cNvPr id="400" name="The Customer is the Hero (Lead Gen Keynote).036.jpeg" descr="The Customer is the Hero (Lead Gen Keynote).03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4" name="Slide Title"/>
          <p:cNvSpPr txBox="1"/>
          <p:nvPr>
            <p:ph type="title"/>
          </p:nvPr>
        </p:nvSpPr>
        <p:spPr>
          <a:prstGeom prst="rect">
            <a:avLst/>
          </a:prstGeom>
        </p:spPr>
        <p:txBody>
          <a:bodyPr/>
          <a:lstStyle/>
          <a:p>
            <a:pPr/>
          </a:p>
        </p:txBody>
      </p:sp>
      <p:sp>
        <p:nvSpPr>
          <p:cNvPr id="405" name="Slide Subtitle"/>
          <p:cNvSpPr txBox="1"/>
          <p:nvPr>
            <p:ph type="body" idx="21"/>
          </p:nvPr>
        </p:nvSpPr>
        <p:spPr>
          <a:prstGeom prst="rect">
            <a:avLst/>
          </a:prstGeom>
        </p:spPr>
        <p:txBody>
          <a:bodyPr/>
          <a:lstStyle/>
          <a:p>
            <a:pPr/>
          </a:p>
        </p:txBody>
      </p:sp>
      <p:sp>
        <p:nvSpPr>
          <p:cNvPr id="406" name="Slide bullet text"/>
          <p:cNvSpPr txBox="1"/>
          <p:nvPr>
            <p:ph type="body" idx="1"/>
          </p:nvPr>
        </p:nvSpPr>
        <p:spPr>
          <a:prstGeom prst="rect">
            <a:avLst/>
          </a:prstGeom>
        </p:spPr>
        <p:txBody>
          <a:bodyPr/>
          <a:lstStyle/>
          <a:p>
            <a:pPr/>
          </a:p>
        </p:txBody>
      </p:sp>
      <p:pic>
        <p:nvPicPr>
          <p:cNvPr id="407" name="The Customer is the Hero (Lead Gen Keynote).037.jpeg" descr="The Customer is the Hero (Lead Gen Keynote).03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pic>
        <p:nvPicPr>
          <p:cNvPr id="408" name="The Customer is the Hero (Lead Gen Keynote) - BMS HQ Editable.005.jpeg" descr="The Customer is the Hero (Lead Gen Keynote) - BMS HQ Editable.005.jpeg"/>
          <p:cNvPicPr>
            <a:picLocks noChangeAspect="1"/>
          </p:cNvPicPr>
          <p:nvPr/>
        </p:nvPicPr>
        <p:blipFill>
          <a:blip r:embed="rId4">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Slide Title"/>
          <p:cNvSpPr txBox="1"/>
          <p:nvPr>
            <p:ph type="title"/>
          </p:nvPr>
        </p:nvSpPr>
        <p:spPr>
          <a:prstGeom prst="rect">
            <a:avLst/>
          </a:prstGeom>
        </p:spPr>
        <p:txBody>
          <a:bodyPr/>
          <a:lstStyle/>
          <a:p>
            <a:pPr/>
          </a:p>
        </p:txBody>
      </p:sp>
      <p:sp>
        <p:nvSpPr>
          <p:cNvPr id="413" name="Slide Subtitle"/>
          <p:cNvSpPr txBox="1"/>
          <p:nvPr>
            <p:ph type="body" idx="21"/>
          </p:nvPr>
        </p:nvSpPr>
        <p:spPr>
          <a:prstGeom prst="rect">
            <a:avLst/>
          </a:prstGeom>
        </p:spPr>
        <p:txBody>
          <a:bodyPr/>
          <a:lstStyle/>
          <a:p>
            <a:pPr/>
          </a:p>
        </p:txBody>
      </p:sp>
      <p:sp>
        <p:nvSpPr>
          <p:cNvPr id="414" name="Slide bullet text"/>
          <p:cNvSpPr txBox="1"/>
          <p:nvPr>
            <p:ph type="body" idx="1"/>
          </p:nvPr>
        </p:nvSpPr>
        <p:spPr>
          <a:prstGeom prst="rect">
            <a:avLst/>
          </a:prstGeom>
        </p:spPr>
        <p:txBody>
          <a:bodyPr/>
          <a:lstStyle/>
          <a:p>
            <a:pPr/>
          </a:p>
        </p:txBody>
      </p:sp>
      <p:pic>
        <p:nvPicPr>
          <p:cNvPr id="415" name="The Customer is the Hero (Lead Gen Keynote).038.jpeg" descr="The Customer is the Hero (Lead Gen Keynote).038.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9" name="Slide Title"/>
          <p:cNvSpPr txBox="1"/>
          <p:nvPr>
            <p:ph type="title"/>
          </p:nvPr>
        </p:nvSpPr>
        <p:spPr>
          <a:prstGeom prst="rect">
            <a:avLst/>
          </a:prstGeom>
        </p:spPr>
        <p:txBody>
          <a:bodyPr/>
          <a:lstStyle/>
          <a:p>
            <a:pPr/>
          </a:p>
        </p:txBody>
      </p:sp>
      <p:sp>
        <p:nvSpPr>
          <p:cNvPr id="420" name="Slide Subtitle"/>
          <p:cNvSpPr txBox="1"/>
          <p:nvPr>
            <p:ph type="body" idx="21"/>
          </p:nvPr>
        </p:nvSpPr>
        <p:spPr>
          <a:prstGeom prst="rect">
            <a:avLst/>
          </a:prstGeom>
        </p:spPr>
        <p:txBody>
          <a:bodyPr/>
          <a:lstStyle/>
          <a:p>
            <a:pPr/>
          </a:p>
        </p:txBody>
      </p:sp>
      <p:sp>
        <p:nvSpPr>
          <p:cNvPr id="421" name="Slide bullet text"/>
          <p:cNvSpPr txBox="1"/>
          <p:nvPr>
            <p:ph type="body" idx="1"/>
          </p:nvPr>
        </p:nvSpPr>
        <p:spPr>
          <a:prstGeom prst="rect">
            <a:avLst/>
          </a:prstGeom>
        </p:spPr>
        <p:txBody>
          <a:bodyPr/>
          <a:lstStyle/>
          <a:p>
            <a:pPr/>
          </a:p>
        </p:txBody>
      </p:sp>
      <p:pic>
        <p:nvPicPr>
          <p:cNvPr id="422" name="The Customer is the Hero (Lead Gen Keynote).040.jpeg" descr="The Customer is the Hero (Lead Gen Keynote).040.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8" name="Slide Title"/>
          <p:cNvSpPr txBox="1"/>
          <p:nvPr>
            <p:ph type="title"/>
          </p:nvPr>
        </p:nvSpPr>
        <p:spPr>
          <a:prstGeom prst="rect">
            <a:avLst/>
          </a:prstGeom>
        </p:spPr>
        <p:txBody>
          <a:bodyPr/>
          <a:lstStyle/>
          <a:p>
            <a:pPr/>
          </a:p>
        </p:txBody>
      </p:sp>
      <p:sp>
        <p:nvSpPr>
          <p:cNvPr id="169" name="Slide Subtitle"/>
          <p:cNvSpPr txBox="1"/>
          <p:nvPr>
            <p:ph type="body" idx="21"/>
          </p:nvPr>
        </p:nvSpPr>
        <p:spPr>
          <a:prstGeom prst="rect">
            <a:avLst/>
          </a:prstGeom>
        </p:spPr>
        <p:txBody>
          <a:bodyPr/>
          <a:lstStyle/>
          <a:p>
            <a:pPr/>
          </a:p>
        </p:txBody>
      </p:sp>
      <p:sp>
        <p:nvSpPr>
          <p:cNvPr id="170" name="Slide bullet text"/>
          <p:cNvSpPr txBox="1"/>
          <p:nvPr>
            <p:ph type="body" idx="1"/>
          </p:nvPr>
        </p:nvSpPr>
        <p:spPr>
          <a:prstGeom prst="rect">
            <a:avLst/>
          </a:prstGeom>
        </p:spPr>
        <p:txBody>
          <a:bodyPr/>
          <a:lstStyle/>
          <a:p>
            <a:pPr/>
          </a:p>
        </p:txBody>
      </p:sp>
      <p:pic>
        <p:nvPicPr>
          <p:cNvPr id="171" name="The Customer is the Hero (Lead Gen Keynote).004.jpeg" descr="The Customer is the Hero (Lead Gen Keynote).004.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Slide Title"/>
          <p:cNvSpPr txBox="1"/>
          <p:nvPr>
            <p:ph type="title"/>
          </p:nvPr>
        </p:nvSpPr>
        <p:spPr>
          <a:prstGeom prst="rect">
            <a:avLst/>
          </a:prstGeom>
        </p:spPr>
        <p:txBody>
          <a:bodyPr/>
          <a:lstStyle/>
          <a:p>
            <a:pPr/>
          </a:p>
        </p:txBody>
      </p:sp>
      <p:sp>
        <p:nvSpPr>
          <p:cNvPr id="427" name="Slide Subtitle"/>
          <p:cNvSpPr txBox="1"/>
          <p:nvPr>
            <p:ph type="body" idx="21"/>
          </p:nvPr>
        </p:nvSpPr>
        <p:spPr>
          <a:prstGeom prst="rect">
            <a:avLst/>
          </a:prstGeom>
        </p:spPr>
        <p:txBody>
          <a:bodyPr/>
          <a:lstStyle/>
          <a:p>
            <a:pPr/>
          </a:p>
        </p:txBody>
      </p:sp>
      <p:sp>
        <p:nvSpPr>
          <p:cNvPr id="428" name="Slide bullet text"/>
          <p:cNvSpPr txBox="1"/>
          <p:nvPr>
            <p:ph type="body" idx="1"/>
          </p:nvPr>
        </p:nvSpPr>
        <p:spPr>
          <a:prstGeom prst="rect">
            <a:avLst/>
          </a:prstGeom>
        </p:spPr>
        <p:txBody>
          <a:bodyPr/>
          <a:lstStyle/>
          <a:p>
            <a:pPr/>
          </a:p>
        </p:txBody>
      </p:sp>
      <p:pic>
        <p:nvPicPr>
          <p:cNvPr id="429" name="The Customer is the Hero (Lead Gen Keynote).001.jpeg" descr="The Customer is the Hero (Lead Gen Keynote).00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
        <p:nvSpPr>
          <p:cNvPr id="430" name="*Enter your CTA Link here"/>
          <p:cNvSpPr txBox="1"/>
          <p:nvPr/>
        </p:nvSpPr>
        <p:spPr>
          <a:xfrm>
            <a:off x="1366083" y="11173068"/>
            <a:ext cx="11160832" cy="113561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80000"/>
              </a:lnSpc>
              <a:defRPr spc="-66" sz="6600">
                <a:solidFill>
                  <a:srgbClr val="1A1834"/>
                </a:solidFill>
                <a:latin typeface="Montserrat SemiBold"/>
                <a:ea typeface="Montserrat SemiBold"/>
                <a:cs typeface="Montserrat SemiBold"/>
                <a:sym typeface="Montserrat SemiBold"/>
              </a:defRPr>
            </a:lvl1pPr>
          </a:lstStyle>
          <a:p>
            <a:pPr/>
            <a:r>
              <a:t>*Enter your CTA Link here</a:t>
            </a:r>
          </a:p>
        </p:txBody>
      </p:sp>
      <p:sp>
        <p:nvSpPr>
          <p:cNvPr id="431" name="*Enter your CTA here"/>
          <p:cNvSpPr txBox="1"/>
          <p:nvPr/>
        </p:nvSpPr>
        <p:spPr>
          <a:xfrm>
            <a:off x="1479197" y="10311253"/>
            <a:ext cx="8105400" cy="760155"/>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p>
            <a:pPr algn="l">
              <a:lnSpc>
                <a:spcPct val="80000"/>
              </a:lnSpc>
              <a:defRPr spc="551" sz="4600">
                <a:solidFill>
                  <a:srgbClr val="1A1834"/>
                </a:solidFill>
                <a:latin typeface="Montserrat SemiBold"/>
                <a:ea typeface="Montserrat SemiBold"/>
                <a:cs typeface="Montserrat SemiBold"/>
                <a:sym typeface="Montserrat SemiBold"/>
              </a:defRPr>
            </a:pPr>
            <a:r>
              <a:t>*Enter your </a:t>
            </a:r>
            <a:r>
              <a:rPr>
                <a:solidFill>
                  <a:srgbClr val="000000"/>
                </a:solidFill>
              </a:rPr>
              <a:t>CTA here</a:t>
            </a:r>
          </a:p>
        </p:txBody>
      </p:sp>
      <p:sp>
        <p:nvSpPr>
          <p:cNvPr id="432" name="*Use this slide to create a customized CTA for your audience."/>
          <p:cNvSpPr txBox="1"/>
          <p:nvPr/>
        </p:nvSpPr>
        <p:spPr>
          <a:xfrm>
            <a:off x="1483634" y="1911115"/>
            <a:ext cx="12231633" cy="555760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lstStyle>
            <a:lvl1pPr algn="l">
              <a:lnSpc>
                <a:spcPct val="80000"/>
              </a:lnSpc>
              <a:defRPr spc="-84" sz="8400">
                <a:solidFill>
                  <a:srgbClr val="FFFFFF"/>
                </a:solidFill>
                <a:latin typeface="Montserrat Bold"/>
                <a:ea typeface="Montserrat Bold"/>
                <a:cs typeface="Montserrat Bold"/>
                <a:sym typeface="Montserrat Bold"/>
              </a:defRPr>
            </a:lvl1pPr>
          </a:lstStyle>
          <a:p>
            <a:pPr/>
            <a:r>
              <a:t>*Use this slide to create a customized CTA for your audience.</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6" name="Slide Title"/>
          <p:cNvSpPr txBox="1"/>
          <p:nvPr>
            <p:ph type="title"/>
          </p:nvPr>
        </p:nvSpPr>
        <p:spPr>
          <a:prstGeom prst="rect">
            <a:avLst/>
          </a:prstGeom>
        </p:spPr>
        <p:txBody>
          <a:bodyPr/>
          <a:lstStyle/>
          <a:p>
            <a:pPr/>
          </a:p>
        </p:txBody>
      </p:sp>
      <p:sp>
        <p:nvSpPr>
          <p:cNvPr id="437" name="Slide Subtitle"/>
          <p:cNvSpPr txBox="1"/>
          <p:nvPr>
            <p:ph type="body" idx="21"/>
          </p:nvPr>
        </p:nvSpPr>
        <p:spPr>
          <a:prstGeom prst="rect">
            <a:avLst/>
          </a:prstGeom>
        </p:spPr>
        <p:txBody>
          <a:bodyPr/>
          <a:lstStyle/>
          <a:p>
            <a:pPr/>
          </a:p>
        </p:txBody>
      </p:sp>
      <p:sp>
        <p:nvSpPr>
          <p:cNvPr id="438" name="Slide bullet text"/>
          <p:cNvSpPr txBox="1"/>
          <p:nvPr>
            <p:ph type="body" idx="1"/>
          </p:nvPr>
        </p:nvSpPr>
        <p:spPr>
          <a:prstGeom prst="rect">
            <a:avLst/>
          </a:prstGeom>
        </p:spPr>
        <p:txBody>
          <a:bodyPr/>
          <a:lstStyle/>
          <a:p>
            <a:pPr/>
          </a:p>
        </p:txBody>
      </p:sp>
      <p:pic>
        <p:nvPicPr>
          <p:cNvPr id="439" name="The Customer is the Hero (Lead Gen Keynote).041.jpeg" descr="The Customer is the Hero (Lead Gen Keynote).041.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lide Title"/>
          <p:cNvSpPr txBox="1"/>
          <p:nvPr>
            <p:ph type="title"/>
          </p:nvPr>
        </p:nvSpPr>
        <p:spPr>
          <a:prstGeom prst="rect">
            <a:avLst/>
          </a:prstGeom>
        </p:spPr>
        <p:txBody>
          <a:bodyPr/>
          <a:lstStyle/>
          <a:p>
            <a:pPr/>
          </a:p>
        </p:txBody>
      </p:sp>
      <p:sp>
        <p:nvSpPr>
          <p:cNvPr id="176" name="Slide Subtitle"/>
          <p:cNvSpPr txBox="1"/>
          <p:nvPr>
            <p:ph type="body" idx="21"/>
          </p:nvPr>
        </p:nvSpPr>
        <p:spPr>
          <a:prstGeom prst="rect">
            <a:avLst/>
          </a:prstGeom>
        </p:spPr>
        <p:txBody>
          <a:bodyPr/>
          <a:lstStyle/>
          <a:p>
            <a:pPr/>
          </a:p>
        </p:txBody>
      </p:sp>
      <p:sp>
        <p:nvSpPr>
          <p:cNvPr id="177" name="Slide bullet text"/>
          <p:cNvSpPr txBox="1"/>
          <p:nvPr>
            <p:ph type="body" idx="1"/>
          </p:nvPr>
        </p:nvSpPr>
        <p:spPr>
          <a:prstGeom prst="rect">
            <a:avLst/>
          </a:prstGeom>
        </p:spPr>
        <p:txBody>
          <a:bodyPr/>
          <a:lstStyle/>
          <a:p>
            <a:pPr/>
          </a:p>
        </p:txBody>
      </p:sp>
      <p:pic>
        <p:nvPicPr>
          <p:cNvPr id="178" name="The Customer is the Hero (Lead Gen Keynote).005.jpeg" descr="The Customer is the Hero (Lead Gen Keynote).005.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lide Title"/>
          <p:cNvSpPr txBox="1"/>
          <p:nvPr>
            <p:ph type="title"/>
          </p:nvPr>
        </p:nvSpPr>
        <p:spPr>
          <a:prstGeom prst="rect">
            <a:avLst/>
          </a:prstGeom>
        </p:spPr>
        <p:txBody>
          <a:bodyPr/>
          <a:lstStyle/>
          <a:p>
            <a:pPr/>
          </a:p>
        </p:txBody>
      </p:sp>
      <p:sp>
        <p:nvSpPr>
          <p:cNvPr id="183" name="Slide Subtitle"/>
          <p:cNvSpPr txBox="1"/>
          <p:nvPr>
            <p:ph type="body" idx="21"/>
          </p:nvPr>
        </p:nvSpPr>
        <p:spPr>
          <a:prstGeom prst="rect">
            <a:avLst/>
          </a:prstGeom>
        </p:spPr>
        <p:txBody>
          <a:bodyPr/>
          <a:lstStyle/>
          <a:p>
            <a:pPr/>
          </a:p>
        </p:txBody>
      </p:sp>
      <p:sp>
        <p:nvSpPr>
          <p:cNvPr id="184" name="Slide bullet text"/>
          <p:cNvSpPr txBox="1"/>
          <p:nvPr>
            <p:ph type="body" idx="1"/>
          </p:nvPr>
        </p:nvSpPr>
        <p:spPr>
          <a:prstGeom prst="rect">
            <a:avLst/>
          </a:prstGeom>
        </p:spPr>
        <p:txBody>
          <a:bodyPr/>
          <a:lstStyle/>
          <a:p>
            <a:pPr/>
          </a:p>
        </p:txBody>
      </p:sp>
      <p:pic>
        <p:nvPicPr>
          <p:cNvPr id="185" name="The Customer is the Hero (Lead Gen Keynote).006.jpeg" descr="The Customer is the Hero (Lead Gen Keynote).006.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lide Title"/>
          <p:cNvSpPr txBox="1"/>
          <p:nvPr>
            <p:ph type="title"/>
          </p:nvPr>
        </p:nvSpPr>
        <p:spPr>
          <a:prstGeom prst="rect">
            <a:avLst/>
          </a:prstGeom>
        </p:spPr>
        <p:txBody>
          <a:bodyPr/>
          <a:lstStyle/>
          <a:p>
            <a:pPr/>
          </a:p>
        </p:txBody>
      </p:sp>
      <p:sp>
        <p:nvSpPr>
          <p:cNvPr id="190" name="Slide Subtitle"/>
          <p:cNvSpPr txBox="1"/>
          <p:nvPr>
            <p:ph type="body" idx="21"/>
          </p:nvPr>
        </p:nvSpPr>
        <p:spPr>
          <a:prstGeom prst="rect">
            <a:avLst/>
          </a:prstGeom>
        </p:spPr>
        <p:txBody>
          <a:bodyPr/>
          <a:lstStyle/>
          <a:p>
            <a:pPr/>
          </a:p>
        </p:txBody>
      </p:sp>
      <p:sp>
        <p:nvSpPr>
          <p:cNvPr id="191" name="Slide bullet text"/>
          <p:cNvSpPr txBox="1"/>
          <p:nvPr>
            <p:ph type="body" idx="1"/>
          </p:nvPr>
        </p:nvSpPr>
        <p:spPr>
          <a:prstGeom prst="rect">
            <a:avLst/>
          </a:prstGeom>
        </p:spPr>
        <p:txBody>
          <a:bodyPr/>
          <a:lstStyle/>
          <a:p>
            <a:pPr/>
          </a:p>
        </p:txBody>
      </p:sp>
      <p:pic>
        <p:nvPicPr>
          <p:cNvPr id="192" name="The Customer is the Hero (Lead Gen Keynote).007.jpeg" descr="The Customer is the Hero (Lead Gen Keynote).007.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lide Title"/>
          <p:cNvSpPr txBox="1"/>
          <p:nvPr>
            <p:ph type="title"/>
          </p:nvPr>
        </p:nvSpPr>
        <p:spPr>
          <a:prstGeom prst="rect">
            <a:avLst/>
          </a:prstGeom>
        </p:spPr>
        <p:txBody>
          <a:bodyPr/>
          <a:lstStyle/>
          <a:p>
            <a:pPr/>
          </a:p>
        </p:txBody>
      </p:sp>
      <p:sp>
        <p:nvSpPr>
          <p:cNvPr id="197" name="Slide Subtitle"/>
          <p:cNvSpPr txBox="1"/>
          <p:nvPr>
            <p:ph type="body" idx="21"/>
          </p:nvPr>
        </p:nvSpPr>
        <p:spPr>
          <a:prstGeom prst="rect">
            <a:avLst/>
          </a:prstGeom>
        </p:spPr>
        <p:txBody>
          <a:bodyPr/>
          <a:lstStyle/>
          <a:p>
            <a:pPr/>
          </a:p>
        </p:txBody>
      </p:sp>
      <p:sp>
        <p:nvSpPr>
          <p:cNvPr id="198" name="Slide bullet text"/>
          <p:cNvSpPr txBox="1"/>
          <p:nvPr>
            <p:ph type="body" idx="1"/>
          </p:nvPr>
        </p:nvSpPr>
        <p:spPr>
          <a:prstGeom prst="rect">
            <a:avLst/>
          </a:prstGeom>
        </p:spPr>
        <p:txBody>
          <a:bodyPr/>
          <a:lstStyle/>
          <a:p>
            <a:pPr/>
          </a:p>
        </p:txBody>
      </p:sp>
      <p:pic>
        <p:nvPicPr>
          <p:cNvPr id="199" name="The Customer is the Hero (Lead Gen Keynote).008.jpeg" descr="The Customer is the Hero (Lead Gen Keynote).008.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lide Title"/>
          <p:cNvSpPr txBox="1"/>
          <p:nvPr>
            <p:ph type="title"/>
          </p:nvPr>
        </p:nvSpPr>
        <p:spPr>
          <a:prstGeom prst="rect">
            <a:avLst/>
          </a:prstGeom>
        </p:spPr>
        <p:txBody>
          <a:bodyPr/>
          <a:lstStyle/>
          <a:p>
            <a:pPr/>
          </a:p>
        </p:txBody>
      </p:sp>
      <p:sp>
        <p:nvSpPr>
          <p:cNvPr id="204" name="Slide Subtitle"/>
          <p:cNvSpPr txBox="1"/>
          <p:nvPr>
            <p:ph type="body" idx="21"/>
          </p:nvPr>
        </p:nvSpPr>
        <p:spPr>
          <a:prstGeom prst="rect">
            <a:avLst/>
          </a:prstGeom>
        </p:spPr>
        <p:txBody>
          <a:bodyPr/>
          <a:lstStyle/>
          <a:p>
            <a:pPr/>
          </a:p>
        </p:txBody>
      </p:sp>
      <p:sp>
        <p:nvSpPr>
          <p:cNvPr id="205" name="Slide bullet text"/>
          <p:cNvSpPr txBox="1"/>
          <p:nvPr>
            <p:ph type="body" idx="1"/>
          </p:nvPr>
        </p:nvSpPr>
        <p:spPr>
          <a:prstGeom prst="rect">
            <a:avLst/>
          </a:prstGeom>
        </p:spPr>
        <p:txBody>
          <a:bodyPr/>
          <a:lstStyle/>
          <a:p>
            <a:pPr/>
          </a:p>
        </p:txBody>
      </p:sp>
      <p:pic>
        <p:nvPicPr>
          <p:cNvPr id="206" name="The Customer is the Hero (Lead Gen Keynote).009.jpeg" descr="The Customer is the Hero (Lead Gen Keynote).009.jpe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