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media/image4.jpeg" ContentType="image/jpeg"/>
  <Override PartName="/ppt/media/image5.jpeg" ContentType="image/jpeg"/>
  <Override PartName="/ppt/notesSlides/notesSlide4.xml" ContentType="application/vnd.openxmlformats-officedocument.presentationml.notesSlide+xml"/>
  <Override PartName="/ppt/media/image6.jpeg" ContentType="image/jpeg"/>
  <Override PartName="/ppt/notesSlides/notesSlide5.xml" ContentType="application/vnd.openxmlformats-officedocument.presentationml.notesSlide+xml"/>
  <Override PartName="/ppt/media/image7.jpeg" ContentType="image/jpeg"/>
  <Override PartName="/ppt/notesSlides/notesSlide6.xml" ContentType="application/vnd.openxmlformats-officedocument.presentationml.notesSlide+xml"/>
  <Override PartName="/ppt/media/image8.jpeg" ContentType="image/jpeg"/>
  <Override PartName="/ppt/notesSlides/notesSlide7.xml" ContentType="application/vnd.openxmlformats-officedocument.presentationml.notesSlide+xml"/>
  <Override PartName="/ppt/media/image9.jpeg" ContentType="image/jpeg"/>
  <Override PartName="/ppt/notesSlides/notesSlide8.xml" ContentType="application/vnd.openxmlformats-officedocument.presentationml.notesSlide+xml"/>
  <Override PartName="/ppt/media/image10.jpeg" ContentType="image/jpeg"/>
  <Override PartName="/ppt/notesSlides/notesSlide9.xml" ContentType="application/vnd.openxmlformats-officedocument.presentationml.notesSlide+xml"/>
  <Override PartName="/ppt/media/image11.jpeg" ContentType="image/jpeg"/>
  <Override PartName="/ppt/notesSlides/notesSlide10.xml" ContentType="application/vnd.openxmlformats-officedocument.presentationml.notesSlide+xml"/>
  <Override PartName="/ppt/media/image12.jpeg" ContentType="image/jpeg"/>
  <Override PartName="/ppt/notesSlides/notesSlide11.xml" ContentType="application/vnd.openxmlformats-officedocument.presentationml.notesSlide+xml"/>
  <Override PartName="/ppt/media/image13.jpeg" ContentType="image/jpeg"/>
  <Override PartName="/ppt/notesSlides/notesSlide12.xml" ContentType="application/vnd.openxmlformats-officedocument.presentationml.notesSlide+xml"/>
  <Override PartName="/ppt/media/image14.jpeg" ContentType="image/jpeg"/>
  <Override PartName="/ppt/notesSlides/notesSlide13.xml" ContentType="application/vnd.openxmlformats-officedocument.presentationml.notesSlide+xml"/>
  <Override PartName="/ppt/media/image15.jpeg" ContentType="image/jpeg"/>
  <Override PartName="/ppt/notesSlides/notesSlide14.xml" ContentType="application/vnd.openxmlformats-officedocument.presentationml.notesSlide+xml"/>
  <Override PartName="/ppt/media/image16.jpeg" ContentType="image/jpeg"/>
  <Override PartName="/ppt/notesSlides/notesSlide15.xml" ContentType="application/vnd.openxmlformats-officedocument.presentationml.notesSlide+xml"/>
  <Override PartName="/ppt/media/image17.jpeg" ContentType="image/jpeg"/>
  <Override PartName="/ppt/notesSlides/notesSlide16.xml" ContentType="application/vnd.openxmlformats-officedocument.presentationml.notesSlide+xml"/>
  <Override PartName="/ppt/media/image18.jpeg" ContentType="image/jpeg"/>
  <Override PartName="/ppt/notesSlides/notesSlide17.xml" ContentType="application/vnd.openxmlformats-officedocument.presentationml.notesSlide+xml"/>
  <Override PartName="/ppt/media/image19.jpeg" ContentType="image/jpeg"/>
  <Override PartName="/ppt/notesSlides/notesSlide18.xml" ContentType="application/vnd.openxmlformats-officedocument.presentationml.notesSlide+xml"/>
  <Override PartName="/ppt/media/image20.jpeg" ContentType="image/jpeg"/>
  <Override PartName="/ppt/notesSlides/notesSlide19.xml" ContentType="application/vnd.openxmlformats-officedocument.presentationml.notesSlide+xml"/>
  <Override PartName="/ppt/media/image21.jpeg" ContentType="image/jpeg"/>
  <Override PartName="/ppt/notesSlides/notesSlide20.xml" ContentType="application/vnd.openxmlformats-officedocument.presentationml.notesSlide+xml"/>
  <Override PartName="/ppt/media/image22.jpeg" ContentType="image/jpeg"/>
  <Override PartName="/ppt/notesSlides/notesSlide21.xml" ContentType="application/vnd.openxmlformats-officedocument.presentationml.notesSlide+xml"/>
  <Override PartName="/ppt/media/image23.jpeg" ContentType="image/jpeg"/>
  <Override PartName="/ppt/notesSlides/notesSlide22.xml" ContentType="application/vnd.openxmlformats-officedocument.presentationml.notesSlide+xml"/>
  <Override PartName="/ppt/media/image24.jpeg" ContentType="image/jpeg"/>
  <Override PartName="/ppt/notesSlides/notesSlide23.xml" ContentType="application/vnd.openxmlformats-officedocument.presentationml.notesSlide+xml"/>
  <Override PartName="/ppt/media/image25.jpeg" ContentType="image/jpeg"/>
  <Override PartName="/ppt/notesSlides/notesSlide24.xml" ContentType="application/vnd.openxmlformats-officedocument.presentationml.notesSlide+xml"/>
  <Override PartName="/ppt/media/image26.jpeg" ContentType="image/jpeg"/>
  <Override PartName="/ppt/notesSlides/notesSlide25.xml" ContentType="application/vnd.openxmlformats-officedocument.presentationml.notesSlide+xml"/>
  <Override PartName="/ppt/media/image27.jpeg" ContentType="image/jpeg"/>
  <Override PartName="/ppt/notesSlides/notesSlide26.xml" ContentType="application/vnd.openxmlformats-officedocument.presentationml.notesSlide+xml"/>
  <Override PartName="/ppt/media/image28.jpeg" ContentType="image/jpeg"/>
  <Override PartName="/ppt/notesSlides/notesSlide27.xml" ContentType="application/vnd.openxmlformats-officedocument.presentationml.notesSlide+xml"/>
  <Override PartName="/ppt/media/image29.jpeg" ContentType="image/jpeg"/>
  <Override PartName="/ppt/notesSlides/notesSlide28.xml" ContentType="application/vnd.openxmlformats-officedocument.presentationml.notesSlide+xml"/>
  <Override PartName="/ppt/media/image30.jpeg" ContentType="image/jpeg"/>
  <Override PartName="/ppt/notesSlides/notesSlide29.xml" ContentType="application/vnd.openxmlformats-officedocument.presentationml.notesSlide+xml"/>
  <Override PartName="/ppt/media/image31.jpeg" ContentType="image/jpeg"/>
  <Override PartName="/ppt/notesSlides/notesSlide30.xml" ContentType="application/vnd.openxmlformats-officedocument.presentationml.notesSlide+xml"/>
  <Override PartName="/ppt/media/image32.jpeg" ContentType="image/jpeg"/>
  <Override PartName="/ppt/notesSlides/notesSlide31.xml" ContentType="application/vnd.openxmlformats-officedocument.presentationml.notesSlide+xml"/>
  <Override PartName="/ppt/media/image33.jpeg" ContentType="image/jpeg"/>
  <Override PartName="/ppt/notesSlides/notesSlide32.xml" ContentType="application/vnd.openxmlformats-officedocument.presentationml.notesSlide+xml"/>
  <Override PartName="/ppt/media/image34.jpeg" ContentType="image/jpeg"/>
  <Override PartName="/ppt/notesSlides/notesSlide33.xml" ContentType="application/vnd.openxmlformats-officedocument.presentationml.notesSlide+xml"/>
  <Override PartName="/ppt/media/image35.jpeg" ContentType="image/jpeg"/>
  <Override PartName="/ppt/notesSlides/notesSlide34.xml" ContentType="application/vnd.openxmlformats-officedocument.presentationml.notesSlide+xml"/>
  <Override PartName="/ppt/media/image36.jpeg" ContentType="image/jpeg"/>
  <Override PartName="/ppt/notesSlides/notesSlide35.xml" ContentType="application/vnd.openxmlformats-officedocument.presentationml.notesSlide+xml"/>
  <Override PartName="/ppt/media/image37.jpeg" ContentType="image/jpeg"/>
  <Override PartName="/ppt/notesSlides/notesSlide36.xml" ContentType="application/vnd.openxmlformats-officedocument.presentationml.notesSlide+xml"/>
  <Override PartName="/ppt/media/image38.jpeg" ContentType="image/jpeg"/>
  <Override PartName="/ppt/notesSlides/notesSlide37.xml" ContentType="application/vnd.openxmlformats-officedocument.presentationml.notesSlide+xml"/>
  <Override PartName="/ppt/media/image39.jpeg" ContentType="image/jpeg"/>
  <Override PartName="/ppt/notesSlides/notesSlide38.xml" ContentType="application/vnd.openxmlformats-officedocument.presentationml.notesSlide+xml"/>
  <Override PartName="/ppt/media/image40.jpeg" ContentType="image/jpeg"/>
  <Override PartName="/ppt/media/image41.jpeg" ContentType="image/jpeg"/>
  <Override PartName="/ppt/notesSlides/notesSlide39.xml" ContentType="application/vnd.openxmlformats-officedocument.presentationml.notesSlide+xml"/>
  <Override PartName="/ppt/media/image42.jpeg" ContentType="image/jpeg"/>
  <Override PartName="/ppt/notesSlides/notesSlide40.xml" ContentType="application/vnd.openxmlformats-officedocument.presentationml.notesSlide+xml"/>
  <Override PartName="/ppt/media/image43.jpeg" ContentType="image/jpeg"/>
  <Override PartName="/ppt/notesSlides/notesSlide41.xml" ContentType="application/vnd.openxmlformats-officedocument.presentationml.notesSlide+xml"/>
  <Override PartName="/ppt/media/image44.jpeg" ContentType="image/jpeg"/>
  <Override PartName="/ppt/notesSlides/notesSlide42.xml" ContentType="application/vnd.openxmlformats-officedocument.presentationml.notesSlide+xml"/>
  <Override PartName="/ppt/media/image45.jpeg" ContentType="image/jpeg"/>
  <Override PartName="/ppt/notesSlides/notesSlide43.xml" ContentType="application/vnd.openxmlformats-officedocument.presentationml.notesSlide+xml"/>
  <Override PartName="/ppt/media/image46.jpeg" ContentType="image/jpeg"/>
  <Override PartName="/ppt/notesSlides/notesSlide44.xml" ContentType="application/vnd.openxmlformats-officedocument.presentationml.notesSlide+xml"/>
  <Override PartName="/ppt/media/image47.jpeg" ContentType="image/jpeg"/>
  <Override PartName="/ppt/media/image48.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Lst>
  <p:sldSz cx="16256000" cy="9144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1pPr>
    <a:lvl2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2pPr>
    <a:lvl3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3pPr>
    <a:lvl4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4pPr>
    <a:lvl5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5pPr>
    <a:lvl6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6pPr>
    <a:lvl7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7pPr>
    <a:lvl8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8pPr>
    <a:lvl9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Brandon Grotesque Medium"/>
          <a:ea typeface="Brandon Grotesque Medium"/>
          <a:cs typeface="Brandon Grotesq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2E8"/>
          </a:solidFill>
        </a:fill>
      </a:tcStyle>
    </a:wholeTbl>
    <a:band2H>
      <a:tcTxStyle b="def" i="def"/>
      <a:tcStyle>
        <a:tcBdr/>
        <a:fill>
          <a:solidFill>
            <a:srgbClr val="E6EAF4"/>
          </a:solidFill>
        </a:fill>
      </a:tcStyle>
    </a:band2H>
    <a:firstCol>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Brandon Grotesque Medium"/>
          <a:ea typeface="Brandon Grotesque Medium"/>
          <a:cs typeface="Brandon Grotesq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2E7CB"/>
          </a:solidFill>
        </a:fill>
      </a:tcStyle>
    </a:wholeTbl>
    <a:band2H>
      <a:tcTxStyle b="def" i="def"/>
      <a:tcStyle>
        <a:tcBdr/>
        <a:fill>
          <a:solidFill>
            <a:srgbClr val="F8F4E7"/>
          </a:solidFill>
        </a:fill>
      </a:tcStyle>
    </a:band2H>
    <a:firstCol>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Brandon Grotesque Medium"/>
          <a:ea typeface="Brandon Grotesque Medium"/>
          <a:cs typeface="Brandon Grotesq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CDDE"/>
          </a:solidFill>
        </a:fill>
      </a:tcStyle>
    </a:wholeTbl>
    <a:band2H>
      <a:tcTxStyle b="def" i="def"/>
      <a:tcStyle>
        <a:tcBdr/>
        <a:fill>
          <a:solidFill>
            <a:srgbClr val="EBE8EF"/>
          </a:solidFill>
        </a:fill>
      </a:tcStyle>
    </a:band2H>
    <a:firstCol>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Brandon Grotesque Medium"/>
          <a:ea typeface="Brandon Grotesque Medium"/>
          <a:cs typeface="Brandon Grotesque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Brandon Grotesque Medium"/>
          <a:ea typeface="Brandon Grotesque Medium"/>
          <a:cs typeface="Brandon Grotesque Medium"/>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Brandon Grotesque Medium"/>
          <a:ea typeface="Brandon Grotesque Medium"/>
          <a:cs typeface="Brandon Grotesque Medium"/>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Brandon Grotesque Medium"/>
          <a:ea typeface="Brandon Grotesque Medium"/>
          <a:cs typeface="Brandon Grotesque Medium"/>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Brandon Grotesque Medium"/>
          <a:ea typeface="Brandon Grotesque Medium"/>
          <a:cs typeface="Brandon Grotesque Medium"/>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Brandon Grotesque Medium"/>
          <a:ea typeface="Brandon Grotesque Medium"/>
          <a:cs typeface="Brandon Grotesque Medium"/>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Brandon Grotesque Medium"/>
          <a:ea typeface="Brandon Grotesque Medium"/>
          <a:cs typeface="Brandon Grotesque Medium"/>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Brandon Grotesque Medium"/>
          <a:ea typeface="Brandon Grotesque Medium"/>
          <a:cs typeface="Brandon Grotesque Medium"/>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Brandon Grotesque Medium"/>
          <a:ea typeface="Brandon Grotesque Medium"/>
          <a:cs typeface="Brandon Grotesque Medium"/>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Brandon Grotesque Medium"/>
          <a:ea typeface="Brandon Grotesque Medium"/>
          <a:cs typeface="Brandon Grotesque Medium"/>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49" name="Shape 249"/>
          <p:cNvSpPr/>
          <p:nvPr>
            <p:ph type="sldImg"/>
          </p:nvPr>
        </p:nvSpPr>
        <p:spPr>
          <a:xfrm>
            <a:off x="1143000" y="685800"/>
            <a:ext cx="4572000" cy="3429000"/>
          </a:xfrm>
          <a:prstGeom prst="rect">
            <a:avLst/>
          </a:prstGeom>
        </p:spPr>
        <p:txBody>
          <a:bodyPr/>
          <a:lstStyle/>
          <a:p>
            <a:pPr/>
          </a:p>
        </p:txBody>
      </p:sp>
      <p:sp>
        <p:nvSpPr>
          <p:cNvPr id="250" name="Shape 25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546100" latinLnBrk="0">
      <a:defRPr sz="2000">
        <a:latin typeface="+mn-lt"/>
        <a:ea typeface="+mn-ea"/>
        <a:cs typeface="+mn-cs"/>
        <a:sym typeface="Lucida Grande"/>
      </a:defRPr>
    </a:lvl1pPr>
    <a:lvl2pPr indent="228600" defTabSz="546100" latinLnBrk="0">
      <a:defRPr sz="2000">
        <a:latin typeface="+mn-lt"/>
        <a:ea typeface="+mn-ea"/>
        <a:cs typeface="+mn-cs"/>
        <a:sym typeface="Lucida Grande"/>
      </a:defRPr>
    </a:lvl2pPr>
    <a:lvl3pPr indent="457200" defTabSz="546100" latinLnBrk="0">
      <a:defRPr sz="2000">
        <a:latin typeface="+mn-lt"/>
        <a:ea typeface="+mn-ea"/>
        <a:cs typeface="+mn-cs"/>
        <a:sym typeface="Lucida Grande"/>
      </a:defRPr>
    </a:lvl3pPr>
    <a:lvl4pPr indent="685800" defTabSz="546100" latinLnBrk="0">
      <a:defRPr sz="2000">
        <a:latin typeface="+mn-lt"/>
        <a:ea typeface="+mn-ea"/>
        <a:cs typeface="+mn-cs"/>
        <a:sym typeface="Lucida Grande"/>
      </a:defRPr>
    </a:lvl4pPr>
    <a:lvl5pPr indent="914400" defTabSz="546100" latinLnBrk="0">
      <a:defRPr sz="2000">
        <a:latin typeface="+mn-lt"/>
        <a:ea typeface="+mn-ea"/>
        <a:cs typeface="+mn-cs"/>
        <a:sym typeface="Lucida Grande"/>
      </a:defRPr>
    </a:lvl5pPr>
    <a:lvl6pPr indent="1143000" defTabSz="546100" latinLnBrk="0">
      <a:defRPr sz="2000">
        <a:latin typeface="+mn-lt"/>
        <a:ea typeface="+mn-ea"/>
        <a:cs typeface="+mn-cs"/>
        <a:sym typeface="Lucida Grande"/>
      </a:defRPr>
    </a:lvl6pPr>
    <a:lvl7pPr indent="1371600" defTabSz="546100" latinLnBrk="0">
      <a:defRPr sz="2000">
        <a:latin typeface="+mn-lt"/>
        <a:ea typeface="+mn-ea"/>
        <a:cs typeface="+mn-cs"/>
        <a:sym typeface="Lucida Grande"/>
      </a:defRPr>
    </a:lvl7pPr>
    <a:lvl8pPr indent="1600200" defTabSz="546100" latinLnBrk="0">
      <a:defRPr sz="2000">
        <a:latin typeface="+mn-lt"/>
        <a:ea typeface="+mn-ea"/>
        <a:cs typeface="+mn-cs"/>
        <a:sym typeface="Lucida Grande"/>
      </a:defRPr>
    </a:lvl8pPr>
    <a:lvl9pPr indent="1828800" defTabSz="546100" latinLnBrk="0">
      <a:defRPr sz="2000">
        <a:latin typeface="+mn-lt"/>
        <a:ea typeface="+mn-ea"/>
        <a:cs typeface="+mn-cs"/>
        <a:sym typeface="Lucida Grand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42.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43.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44.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hape 255"/>
          <p:cNvSpPr/>
          <p:nvPr>
            <p:ph type="sldImg"/>
          </p:nvPr>
        </p:nvSpPr>
        <p:spPr>
          <a:prstGeom prst="rect">
            <a:avLst/>
          </a:prstGeom>
        </p:spPr>
        <p:txBody>
          <a:bodyPr/>
          <a:lstStyle/>
          <a:p>
            <a:pPr/>
          </a:p>
        </p:txBody>
      </p:sp>
      <p:sp>
        <p:nvSpPr>
          <p:cNvPr id="256" name="Shape 256"/>
          <p:cNvSpPr/>
          <p:nvPr>
            <p:ph type="body" sz="quarter" idx="1"/>
          </p:nvPr>
        </p:nvSpPr>
        <p:spPr>
          <a:prstGeom prst="rect">
            <a:avLst/>
          </a:prstGeom>
        </p:spPr>
        <p:txBody>
          <a:bodyPr/>
          <a:lstStyle/>
          <a:p>
            <a:pPr/>
            <a:r>
              <a:t>Welcome everyone, but keep it short. Go right into the problem this webinar/keynote is going to solve.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Points to cover:</a:t>
            </a:r>
          </a:p>
          <a:p>
            <a:pPr marL="228600" indent="-228600">
              <a:buSzPct val="100000"/>
              <a:buChar char="•"/>
            </a:pPr>
            <a:r>
              <a:t>Finally, you need a sales campaign. </a:t>
            </a:r>
          </a:p>
          <a:p>
            <a:pPr marL="228600" indent="-228600">
              <a:buSzPct val="100000"/>
              <a:buChar char="•"/>
            </a:pPr>
            <a:r>
              <a:t>A sales campaign is an email series that explains how your product will solve your customers problems and asks them to buy it.</a:t>
            </a:r>
          </a:p>
          <a:p>
            <a:pPr marL="228600" indent="-228600">
              <a:buSzPct val="100000"/>
              <a:buChar char="•"/>
            </a:pPr>
            <a:r>
              <a:t>There is a way to build these emails to see a greater success</a:t>
            </a:r>
          </a:p>
          <a:p>
            <a:pPr/>
          </a:p>
          <a:p>
            <a:pPr/>
            <a:r>
              <a:t>*Remind them of the problem before going into depth with each individual piece. They are wasting money if they don’t have things.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3" name="Shape 323"/>
          <p:cNvSpPr/>
          <p:nvPr>
            <p:ph type="sldImg"/>
          </p:nvPr>
        </p:nvSpPr>
        <p:spPr>
          <a:prstGeom prst="rect">
            <a:avLst/>
          </a:prstGeom>
        </p:spPr>
        <p:txBody>
          <a:bodyPr/>
          <a:lstStyle/>
          <a:p>
            <a:pPr/>
          </a:p>
        </p:txBody>
      </p:sp>
      <p:sp>
        <p:nvSpPr>
          <p:cNvPr id="324" name="Shape 324"/>
          <p:cNvSpPr/>
          <p:nvPr>
            <p:ph type="body" sz="quarter" idx="1"/>
          </p:nvPr>
        </p:nvSpPr>
        <p:spPr>
          <a:prstGeom prst="rect">
            <a:avLst/>
          </a:prstGeom>
        </p:spPr>
        <p:txBody>
          <a:bodyPr/>
          <a:lstStyle/>
          <a:p>
            <a:pPr/>
            <a:r>
              <a:t>Points to cover:</a:t>
            </a:r>
          </a:p>
          <a:p>
            <a:pPr marL="228600" indent="-228600">
              <a:buSzPct val="100000"/>
              <a:buChar char="•"/>
            </a:pPr>
            <a:r>
              <a:t>A one-liner is a simple explanation of what your company offers.</a:t>
            </a:r>
          </a:p>
          <a:p>
            <a:pPr marL="228600" indent="-228600">
              <a:buSzPct val="100000"/>
              <a:buChar char="•"/>
            </a:pPr>
            <a:r>
              <a:t>There is a formula that helps you tell the story</a:t>
            </a:r>
          </a:p>
          <a:p>
            <a:pPr marL="228600" indent="-228600">
              <a:buSzPct val="100000"/>
              <a:buChar char="•"/>
            </a:pPr>
            <a:r>
              <a:t>There are three parts to the formula: Problem, Solution, Results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Points to cover:</a:t>
            </a:r>
          </a:p>
          <a:p>
            <a:pPr marL="228600" indent="-228600">
              <a:buSzPct val="100000"/>
              <a:buChar char="•"/>
            </a:pPr>
            <a:r>
              <a:t>The first part of the one-liner formula is stating the problem your customer experiences</a:t>
            </a:r>
          </a:p>
          <a:p>
            <a:pPr marL="228600" indent="-228600">
              <a:buSzPct val="100000"/>
              <a:buChar char="•"/>
            </a:pPr>
            <a:r>
              <a:t>Most people do not do this (examples of wrong answers)</a:t>
            </a:r>
          </a:p>
          <a:p>
            <a:pPr marL="228600" indent="-228600">
              <a:buSzPct val="100000"/>
              <a:buChar char="•"/>
            </a:pPr>
            <a:r>
              <a:t>This formula is based on how movies are pitched- explain what this movie is about by connecting the script to something the production company already knows</a:t>
            </a:r>
          </a:p>
          <a:p>
            <a:pPr marL="228600" indent="-228600">
              <a:buSzPct val="100000"/>
              <a:buChar char="•"/>
            </a:pPr>
            <a:r>
              <a:t>The first part of the one-liner associates your product or service with something the customer already knows- their problem (give examples of how to state a problem based on the audience you are dealing with)</a:t>
            </a:r>
          </a:p>
          <a:p>
            <a:pPr marL="228600" indent="-228600">
              <a:buSzPct val="100000"/>
              <a:buChar char="•"/>
            </a:pPr>
            <a:r>
              <a:t>This is all about connecting the solution to your customer’s problem. People are only coming to you to buy a product to solve a problem.</a:t>
            </a:r>
          </a:p>
          <a:p>
            <a:pPr marL="228600" indent="-228600">
              <a:buSzPct val="100000"/>
              <a:buChar char="•"/>
            </a:pPr>
            <a:r>
              <a:t>Don’t start your one-liner or explanation of what you do with your product or solution. Start with the customer’s problem. It gives context for the solution you are about to offer.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5" name="Shape 335"/>
          <p:cNvSpPr/>
          <p:nvPr>
            <p:ph type="sldImg"/>
          </p:nvPr>
        </p:nvSpPr>
        <p:spPr>
          <a:prstGeom prst="rect">
            <a:avLst/>
          </a:prstGeom>
        </p:spPr>
        <p:txBody>
          <a:bodyPr/>
          <a:lstStyle/>
          <a:p>
            <a:pPr/>
          </a:p>
        </p:txBody>
      </p:sp>
      <p:sp>
        <p:nvSpPr>
          <p:cNvPr id="336" name="Shape 336"/>
          <p:cNvSpPr/>
          <p:nvPr>
            <p:ph type="body" sz="quarter" idx="1"/>
          </p:nvPr>
        </p:nvSpPr>
        <p:spPr>
          <a:prstGeom prst="rect">
            <a:avLst/>
          </a:prstGeom>
        </p:spPr>
        <p:txBody>
          <a:bodyPr/>
          <a:lstStyle/>
          <a:p>
            <a:pPr/>
            <a:r>
              <a:t>Points to cover:</a:t>
            </a:r>
          </a:p>
          <a:p>
            <a:pPr marL="228600" indent="-228600">
              <a:buSzPct val="100000"/>
              <a:buChar char="•"/>
            </a:pPr>
            <a:r>
              <a:t>The second piece of the one-liner formula is the product or solution that you offer.</a:t>
            </a:r>
          </a:p>
          <a:p>
            <a:pPr marL="228600" indent="-228600">
              <a:buSzPct val="100000"/>
              <a:buChar char="•"/>
            </a:pPr>
            <a:r>
              <a:t>By putting the solution second, you are now positioning your product as a solution to a customer problem. (Give examples)</a:t>
            </a:r>
          </a:p>
          <a:p>
            <a:pPr marL="228600" indent="-228600">
              <a:buSzPct val="100000"/>
              <a:buChar char="•"/>
            </a:pPr>
            <a:r>
              <a:t>Make this part clear and concise</a:t>
            </a:r>
          </a:p>
          <a:p>
            <a:pPr marL="228600" indent="-228600">
              <a:buSzPct val="100000"/>
              <a:buChar char="•"/>
            </a:pPr>
            <a:r>
              <a:t>Don’t use inside language</a:t>
            </a:r>
          </a:p>
          <a:p>
            <a:pPr marL="228600" indent="-228600">
              <a:buSzPct val="100000"/>
              <a:buChar char="•"/>
            </a:pPr>
            <a:r>
              <a:t>You don’t have to say everything about your company, just make it clear</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p>
            <a:pPr/>
            <a:r>
              <a:t>Points to cover:</a:t>
            </a:r>
          </a:p>
          <a:p>
            <a:pPr marL="228600" indent="-228600">
              <a:buSzPct val="100000"/>
              <a:buChar char="•"/>
            </a:pPr>
            <a:r>
              <a:t>The third part of the one-liner formula is the result or success your customer will experience after they use your product or service.</a:t>
            </a:r>
          </a:p>
          <a:p>
            <a:pPr marL="228600" indent="-228600">
              <a:buSzPct val="100000"/>
              <a:buChar char="•"/>
            </a:pPr>
            <a:r>
              <a:t>You want to cast a vision for what life is like after they use your product or service. (Give examples)</a:t>
            </a:r>
          </a:p>
          <a:p>
            <a:pPr marL="228600" indent="-228600">
              <a:buSzPct val="100000"/>
              <a:buChar char="•"/>
            </a:pPr>
            <a:r>
              <a:t>Help people see the value or the benefits of buying your product</a:t>
            </a:r>
          </a:p>
          <a:p>
            <a:pPr/>
          </a:p>
          <a:p>
            <a:pPr/>
          </a:p>
          <a:p>
            <a:pPr/>
          </a:p>
          <a:p>
            <a:pPr/>
          </a:p>
          <a:p>
            <a:pPr/>
          </a:p>
          <a:p>
            <a:pPr/>
          </a:p>
          <a:p>
            <a:p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7" name="Shape 347"/>
          <p:cNvSpPr/>
          <p:nvPr>
            <p:ph type="sldImg"/>
          </p:nvPr>
        </p:nvSpPr>
        <p:spPr>
          <a:prstGeom prst="rect">
            <a:avLst/>
          </a:prstGeom>
        </p:spPr>
        <p:txBody>
          <a:bodyPr/>
          <a:lstStyle/>
          <a:p>
            <a:pPr/>
          </a:p>
        </p:txBody>
      </p:sp>
      <p:sp>
        <p:nvSpPr>
          <p:cNvPr id="348" name="Shape 348"/>
          <p:cNvSpPr/>
          <p:nvPr>
            <p:ph type="body" sz="quarter" idx="1"/>
          </p:nvPr>
        </p:nvSpPr>
        <p:spPr>
          <a:prstGeom prst="rect">
            <a:avLst/>
          </a:prstGeom>
        </p:spPr>
        <p:txBody>
          <a:bodyPr/>
          <a:lstStyle/>
          <a:p>
            <a:pPr/>
            <a:r>
              <a:t>Wrap up:</a:t>
            </a:r>
          </a:p>
          <a:p>
            <a:pPr marL="228600" indent="-228600">
              <a:buSzPct val="100000"/>
              <a:buChar char="•"/>
            </a:pPr>
            <a:r>
              <a:t>This is a complete one-liner: Problem, Solution, Result (Give good examples, compare to bad examples)</a:t>
            </a:r>
          </a:p>
          <a:p>
            <a:pPr marL="228600" indent="-228600">
              <a:buSzPct val="100000"/>
              <a:buChar char="•"/>
            </a:pPr>
            <a:r>
              <a:t>You need a one-liner. If you do not have a one-liner you are missing out on business.</a:t>
            </a:r>
          </a:p>
          <a:p>
            <a:pPr marL="228600" indent="-228600">
              <a:buSzPct val="100000"/>
              <a:buChar char="•"/>
            </a:pPr>
            <a:r>
              <a:t>This is how you answer questions about what you do. This is how you teach people to talk about you. It can go on your website, on your business cards, in your email signature, on the wall in your place of business.</a:t>
            </a:r>
          </a:p>
          <a:p>
            <a:pPr marL="228600" indent="-228600">
              <a:buSzPct val="100000"/>
              <a:buChar char="•"/>
            </a:pPr>
            <a:r>
              <a:t>This is how you teach people about why they need your product or service.</a:t>
            </a:r>
          </a:p>
          <a:p>
            <a:pPr marL="228600" indent="-228600">
              <a:buSzPct val="100000"/>
              <a:buChar char="•"/>
            </a:pPr>
            <a:r>
              <a:t>This one small thing can radically change your business</a:t>
            </a:r>
          </a:p>
          <a:p>
            <a:pPr marL="228600" indent="-228600">
              <a:buSzPct val="100000"/>
              <a:buChar char="•"/>
            </a:pPr>
            <a:r>
              <a:t>I want to show you an example of a well-written one-liner</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hape 353"/>
          <p:cNvSpPr/>
          <p:nvPr>
            <p:ph type="sldImg"/>
          </p:nvPr>
        </p:nvSpPr>
        <p:spPr>
          <a:prstGeom prst="rect">
            <a:avLst/>
          </a:prstGeom>
        </p:spPr>
        <p:txBody>
          <a:bodyPr/>
          <a:lstStyle/>
          <a:p>
            <a:pPr/>
          </a:p>
        </p:txBody>
      </p:sp>
      <p:sp>
        <p:nvSpPr>
          <p:cNvPr id="354" name="Shape 354"/>
          <p:cNvSpPr/>
          <p:nvPr>
            <p:ph type="body" sz="quarter" idx="1"/>
          </p:nvPr>
        </p:nvSpPr>
        <p:spPr>
          <a:prstGeom prst="rect">
            <a:avLst/>
          </a:prstGeom>
        </p:spPr>
        <p:txBody>
          <a:bodyPr/>
          <a:lstStyle/>
          <a:p>
            <a:pPr/>
            <a:r>
              <a:t>(Read example, compare to a bad example)</a:t>
            </a:r>
          </a:p>
          <a:p>
            <a:pPr marL="228600" indent="-228600">
              <a:buSzPct val="100000"/>
              <a:buChar char="•"/>
            </a:pPr>
            <a:r>
              <a:t>Your one-liner does not need to be one line or one sentence. It can be a sentence or two</a:t>
            </a:r>
          </a:p>
          <a:p>
            <a:pPr marL="228600" indent="-228600">
              <a:buSzPct val="100000"/>
              <a:buChar char="•"/>
            </a:pPr>
            <a:r>
              <a:t>But it does have to be: Short, clear, and you have to be able to memorize. </a:t>
            </a:r>
          </a:p>
          <a:p>
            <a:pPr marL="228600" indent="-228600">
              <a:buSzPct val="100000"/>
              <a:buChar char="•"/>
            </a:pPr>
            <a:r>
              <a:t>Use common and clear language</a:t>
            </a:r>
          </a:p>
          <a:p>
            <a:pPr marL="228600" indent="-228600">
              <a:buSzPct val="100000"/>
              <a:buChar char="•"/>
            </a:pPr>
            <a:r>
              <a:t>You need a one-liner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Points to cover:</a:t>
            </a:r>
          </a:p>
          <a:p>
            <a:pPr marL="228600" indent="-228600">
              <a:buSzPct val="100000"/>
              <a:buChar char="•"/>
            </a:pPr>
            <a:r>
              <a:t>The next thing you need is a wire-framed website</a:t>
            </a:r>
          </a:p>
          <a:p>
            <a:pPr marL="228600" indent="-228600">
              <a:buSzPct val="100000"/>
              <a:buChar char="•"/>
            </a:pPr>
            <a:r>
              <a:t>A wire-framed website helps enlighten your customer about how you can solve their problems and helps bring them into a deeper relationship with you.</a:t>
            </a:r>
          </a:p>
          <a:p>
            <a:pPr marL="228600" indent="-228600">
              <a:buSzPct val="100000"/>
              <a:buChar char="•"/>
            </a:pPr>
            <a:r>
              <a:t>When I say a wire-framed website, I mean you need to outline the words you are going to use on a website. Obviously, you need to design a full-web site later, but you need to start with the words you are going to use.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p>
            <a:pPr/>
            <a:r>
              <a:t>Points to cover:</a:t>
            </a:r>
          </a:p>
          <a:p>
            <a:pPr marL="228600" indent="-228600">
              <a:buSzPct val="100000"/>
              <a:buChar char="•"/>
            </a:pPr>
            <a:r>
              <a:t>The first thing you need to think about with your website is- does it pass the grunt test</a:t>
            </a:r>
          </a:p>
          <a:p>
            <a:pPr marL="228600" indent="-228600">
              <a:buSzPct val="100000"/>
              <a:buChar char="•"/>
            </a:pPr>
            <a:r>
              <a:t>What we mean when we say does it pass the grunt test is “can someone who visits our site grunt back the answer to three questions. What do you do? How do I get it? And How does it make my life better?”</a:t>
            </a:r>
          </a:p>
          <a:p>
            <a:pPr marL="228600" indent="-228600">
              <a:buSzPct val="100000"/>
              <a:buChar char="•"/>
            </a:pPr>
            <a:r>
              <a:t>The average customer spends 3-5 seconds on a website.</a:t>
            </a:r>
          </a:p>
          <a:p>
            <a:pPr marL="228600" indent="-228600">
              <a:buSzPct val="100000"/>
              <a:buChar char="•"/>
            </a:pPr>
            <a:r>
              <a:t>A customer needs to be able to have the answers those three questions within 3-5 seconds. If the words on your website are not clear enough for them to fine those answers, then you are missing out on business.</a:t>
            </a:r>
          </a:p>
          <a:p>
            <a:pPr marL="228600" indent="-228600">
              <a:buSzPct val="100000"/>
              <a:buChar char="•"/>
            </a:pPr>
            <a:r>
              <a:t>We call this the grunt test because it needs to be so simple that a caveman could grunt back the answers to those three questions.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Points to cover:</a:t>
            </a:r>
          </a:p>
          <a:p>
            <a:pPr/>
            <a:r>
              <a:t>The next thing your website needs to include are clear calls to action</a:t>
            </a:r>
          </a:p>
          <a:p>
            <a:pPr/>
            <a:r>
              <a:t>You would be shocked how many websites I look at do not have a clear call to action</a:t>
            </a:r>
          </a:p>
          <a:p>
            <a:pPr/>
            <a:r>
              <a:t>It needs to be everywhere</a:t>
            </a:r>
          </a:p>
          <a:p>
            <a:pPr/>
            <a:r>
              <a:t>This is your cash register on your website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1" name="Shape 261"/>
          <p:cNvSpPr/>
          <p:nvPr>
            <p:ph type="sldImg"/>
          </p:nvPr>
        </p:nvSpPr>
        <p:spPr>
          <a:prstGeom prst="rect">
            <a:avLst/>
          </a:prstGeom>
        </p:spPr>
        <p:txBody>
          <a:bodyPr/>
          <a:lstStyle/>
          <a:p>
            <a:pPr/>
          </a:p>
        </p:txBody>
      </p:sp>
      <p:sp>
        <p:nvSpPr>
          <p:cNvPr id="262" name="Shape 262"/>
          <p:cNvSpPr/>
          <p:nvPr>
            <p:ph type="body" sz="quarter" idx="1"/>
          </p:nvPr>
        </p:nvSpPr>
        <p:spPr>
          <a:prstGeom prst="rect">
            <a:avLst/>
          </a:prstGeom>
        </p:spPr>
        <p:txBody>
          <a:bodyPr/>
          <a:lstStyle/>
          <a:p>
            <a:pPr/>
            <a:r>
              <a:t>Expand on this a little. Use some empathy and authority. “So many of the marketers and business owners I meet don’t see a return on their marketing investment.” </a:t>
            </a:r>
          </a:p>
          <a:p>
            <a:pPr/>
            <a:r>
              <a:t>Then explain the solution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Shape 377"/>
          <p:cNvSpPr/>
          <p:nvPr>
            <p:ph type="sldImg"/>
          </p:nvPr>
        </p:nvSpPr>
        <p:spPr>
          <a:prstGeom prst="rect">
            <a:avLst/>
          </a:prstGeom>
        </p:spPr>
        <p:txBody>
          <a:bodyPr/>
          <a:lstStyle/>
          <a:p>
            <a:pPr/>
          </a:p>
        </p:txBody>
      </p:sp>
      <p:sp>
        <p:nvSpPr>
          <p:cNvPr id="378" name="Shape 378"/>
          <p:cNvSpPr/>
          <p:nvPr>
            <p:ph type="body" sz="quarter" idx="1"/>
          </p:nvPr>
        </p:nvSpPr>
        <p:spPr>
          <a:prstGeom prst="rect">
            <a:avLst/>
          </a:prstGeom>
        </p:spPr>
        <p:txBody>
          <a:bodyPr/>
          <a:lstStyle/>
          <a:p>
            <a:pPr/>
            <a:r>
              <a:t>Points to cover:</a:t>
            </a:r>
          </a:p>
          <a:p>
            <a:pPr marL="228600" indent="-228600">
              <a:buSzPct val="100000"/>
              <a:buChar char="•"/>
            </a:pPr>
            <a:r>
              <a:t>Next, you need to make your website scannable.</a:t>
            </a:r>
          </a:p>
          <a:p>
            <a:pPr marL="228600" indent="-228600">
              <a:buSzPct val="100000"/>
              <a:buChar char="•"/>
            </a:pPr>
            <a:r>
              <a:t>Most people think they need to include tons of information</a:t>
            </a:r>
          </a:p>
          <a:p>
            <a:pPr marL="228600" indent="-228600">
              <a:buSzPct val="100000"/>
              <a:buChar char="•"/>
            </a:pPr>
            <a:r>
              <a:t>People do not have the time, or won’t take the time, to read your whole website. You need to communicate quickly and clearly</a:t>
            </a:r>
          </a:p>
          <a:p>
            <a:pPr marL="228600" indent="-228600">
              <a:buSzPct val="100000"/>
              <a:buChar char="•"/>
            </a:pPr>
            <a:r>
              <a:t>Use bold headlines</a:t>
            </a:r>
          </a:p>
          <a:p>
            <a:pPr marL="228600" indent="-228600">
              <a:buSzPct val="100000"/>
              <a:buChar char="•"/>
            </a:pPr>
            <a:r>
              <a:t>Use short sentences</a:t>
            </a:r>
          </a:p>
          <a:p>
            <a:pPr marL="228600" indent="-228600">
              <a:buSzPct val="100000"/>
              <a:buChar char="•"/>
            </a:pPr>
            <a:r>
              <a:t>Use bullet points</a:t>
            </a:r>
          </a:p>
          <a:p>
            <a:pPr marL="228600" indent="-228600">
              <a:buSzPct val="100000"/>
              <a:buChar char="•"/>
            </a:pPr>
            <a:r>
              <a:t>Use icons to illustrate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Points to cover:</a:t>
            </a:r>
          </a:p>
          <a:p>
            <a:pPr marL="228600" indent="-228600">
              <a:buSzPct val="100000"/>
              <a:buChar char="•"/>
            </a:pPr>
            <a:r>
              <a:t>Next, you want to include section headers</a:t>
            </a:r>
          </a:p>
          <a:p>
            <a:pPr marL="228600" indent="-228600">
              <a:buSzPct val="100000"/>
              <a:buChar char="•"/>
            </a:pPr>
            <a:r>
              <a:t>Think about section headers on your website like titles to magazine articles</a:t>
            </a:r>
          </a:p>
          <a:p>
            <a:pPr marL="228600" indent="-228600">
              <a:buSzPct val="100000"/>
              <a:buChar char="•"/>
            </a:pPr>
            <a:r>
              <a:t>The title draws people in because it gives context to what you are about to read. It draws you in.</a:t>
            </a:r>
          </a:p>
          <a:p>
            <a:pPr marL="228600" indent="-228600">
              <a:buSzPct val="100000"/>
              <a:buChar char="•"/>
            </a:pPr>
            <a:r>
              <a:t>Most websites don’t have titles.</a:t>
            </a:r>
          </a:p>
          <a:p>
            <a:pPr marL="228600" indent="-228600">
              <a:buSzPct val="100000"/>
              <a:buChar char="•"/>
            </a:pPr>
            <a:r>
              <a:t>(Give examples)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a:r>
              <a:t>Walk through this website- Point out the pieces on the website that illustrate the points you just made.</a:t>
            </a:r>
          </a:p>
          <a:p>
            <a:pPr/>
            <a:r>
              <a:t>Point out how much money people are losing because their websites are not clear.</a:t>
            </a:r>
          </a:p>
          <a:p>
            <a:pPr/>
            <a:r>
              <a:t>Talk about how you can create this.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Shape 396"/>
          <p:cNvSpPr/>
          <p:nvPr>
            <p:ph type="sldImg"/>
          </p:nvPr>
        </p:nvSpPr>
        <p:spPr>
          <a:prstGeom prst="rect">
            <a:avLst/>
          </a:prstGeom>
        </p:spPr>
        <p:txBody>
          <a:bodyPr/>
          <a:lstStyle/>
          <a:p>
            <a:pPr/>
          </a:p>
        </p:txBody>
      </p:sp>
      <p:sp>
        <p:nvSpPr>
          <p:cNvPr id="397" name="Shape 397"/>
          <p:cNvSpPr/>
          <p:nvPr>
            <p:ph type="body" sz="quarter" idx="1"/>
          </p:nvPr>
        </p:nvSpPr>
        <p:spPr>
          <a:prstGeom prst="rect">
            <a:avLst/>
          </a:prstGeom>
        </p:spPr>
        <p:txBody>
          <a:bodyPr/>
          <a:lstStyle/>
          <a:p>
            <a:pPr/>
            <a:r>
              <a:t>Points to cover:</a:t>
            </a:r>
          </a:p>
          <a:p>
            <a:pPr marL="228600" indent="-228600">
              <a:buSzPct val="100000"/>
              <a:buChar char="•"/>
            </a:pPr>
            <a:r>
              <a:t>The next thing you need is a lead generator</a:t>
            </a:r>
          </a:p>
          <a:p>
            <a:pPr marL="228600" indent="-228600">
              <a:buSzPct val="100000"/>
              <a:buChar char="•"/>
            </a:pPr>
            <a:r>
              <a:t>A lead generator is  free valuable asset you offer potential clients in exchange for their email address</a:t>
            </a:r>
          </a:p>
          <a:p>
            <a:pPr marL="228600" indent="-228600">
              <a:buSzPct val="100000"/>
              <a:buChar char="•"/>
            </a:pPr>
            <a:r>
              <a:t>You want to be able to follow up with nurture and sales emails</a:t>
            </a:r>
          </a:p>
          <a:p>
            <a:pPr marL="228600" indent="-228600">
              <a:buSzPct val="100000"/>
              <a:buChar char="•"/>
            </a:pPr>
            <a:r>
              <a:t>To start, you need a lead generator</a:t>
            </a:r>
          </a:p>
          <a:p>
            <a:pPr marL="228600" indent="-228600">
              <a:buSzPct val="100000"/>
              <a:buChar char="•"/>
            </a:pPr>
            <a:r>
              <a:t>(Talk about mistakes people make)</a:t>
            </a:r>
          </a:p>
          <a:p>
            <a:pPr marL="228600" indent="-228600">
              <a:buSzPct val="100000"/>
              <a:buChar char="•"/>
            </a:pPr>
            <a:r>
              <a:t>Think of emails as being about $5-$10. That is the pain people feel giving away an email. You need to think of giving something away that is at least that valuable.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r>
              <a:t>Points to cover:</a:t>
            </a:r>
          </a:p>
          <a:p>
            <a:pPr marL="228600" indent="-228600">
              <a:buSzPct val="100000"/>
              <a:buChar char="•"/>
            </a:pPr>
            <a:r>
              <a:t>The first thing you want to think about is having an interesting title</a:t>
            </a:r>
          </a:p>
          <a:p>
            <a:pPr marL="228600" indent="-228600">
              <a:buSzPct val="100000"/>
              <a:buChar char="•"/>
            </a:pPr>
            <a:r>
              <a:t>Make it catchy</a:t>
            </a:r>
          </a:p>
          <a:p>
            <a:pPr marL="228600" indent="-228600">
              <a:buSzPct val="100000"/>
              <a:buChar char="•"/>
            </a:pPr>
            <a:r>
              <a:t>Make it a little “click-baity”</a:t>
            </a:r>
          </a:p>
          <a:p>
            <a:pPr marL="228600" indent="-228600">
              <a:buSzPct val="100000"/>
              <a:buChar char="•"/>
            </a:pPr>
            <a:r>
              <a:t>(Give examples)</a:t>
            </a:r>
          </a:p>
          <a:p>
            <a:pPr marL="228600" indent="-228600">
              <a:buSzPct val="100000"/>
              <a:buChar char="•"/>
            </a:pPr>
            <a:r>
              <a:t>If you have a video, title the video</a:t>
            </a:r>
          </a:p>
          <a:p>
            <a:pPr marL="228600" indent="-228600">
              <a:buSzPct val="100000"/>
              <a:buChar char="•"/>
            </a:pPr>
            <a:r>
              <a:t>You want people to want what you are offering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8" name="Shape 408"/>
          <p:cNvSpPr/>
          <p:nvPr>
            <p:ph type="sldImg"/>
          </p:nvPr>
        </p:nvSpPr>
        <p:spPr>
          <a:prstGeom prst="rect">
            <a:avLst/>
          </a:prstGeom>
        </p:spPr>
        <p:txBody>
          <a:bodyPr/>
          <a:lstStyle/>
          <a:p>
            <a:pPr/>
          </a:p>
        </p:txBody>
      </p:sp>
      <p:sp>
        <p:nvSpPr>
          <p:cNvPr id="409" name="Shape 409"/>
          <p:cNvSpPr/>
          <p:nvPr>
            <p:ph type="body" sz="quarter" idx="1"/>
          </p:nvPr>
        </p:nvSpPr>
        <p:spPr>
          <a:prstGeom prst="rect">
            <a:avLst/>
          </a:prstGeom>
        </p:spPr>
        <p:txBody>
          <a:bodyPr/>
          <a:lstStyle/>
          <a:p>
            <a:pPr/>
            <a:r>
              <a:t>Points to cover:</a:t>
            </a:r>
          </a:p>
          <a:p>
            <a:pPr marL="228600" indent="-228600">
              <a:buSzPct val="100000"/>
              <a:buChar char="•"/>
            </a:pPr>
            <a:r>
              <a:t>Next, make sure it offers value</a:t>
            </a:r>
          </a:p>
          <a:p>
            <a:pPr marL="228600" indent="-228600">
              <a:buSzPct val="100000"/>
              <a:buChar char="•"/>
            </a:pPr>
            <a:r>
              <a:t>Solve a problem for your customer</a:t>
            </a:r>
          </a:p>
          <a:p>
            <a:pPr marL="228600" indent="-228600">
              <a:buSzPct val="100000"/>
              <a:buChar char="•"/>
            </a:pPr>
            <a:r>
              <a:t>Help them avoid mistakes</a:t>
            </a:r>
          </a:p>
          <a:p>
            <a:pPr marL="228600" indent="-228600">
              <a:buSzPct val="100000"/>
              <a:buChar char="•"/>
            </a:pPr>
            <a:r>
              <a:t>Give them tips that moves their business or lives forward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Shape 414"/>
          <p:cNvSpPr/>
          <p:nvPr>
            <p:ph type="sldImg"/>
          </p:nvPr>
        </p:nvSpPr>
        <p:spPr>
          <a:prstGeom prst="rect">
            <a:avLst/>
          </a:prstGeom>
        </p:spPr>
        <p:txBody>
          <a:bodyPr/>
          <a:lstStyle/>
          <a:p>
            <a:pPr/>
          </a:p>
        </p:txBody>
      </p:sp>
      <p:sp>
        <p:nvSpPr>
          <p:cNvPr id="415" name="Shape 415"/>
          <p:cNvSpPr/>
          <p:nvPr>
            <p:ph type="body" sz="quarter" idx="1"/>
          </p:nvPr>
        </p:nvSpPr>
        <p:spPr>
          <a:prstGeom prst="rect">
            <a:avLst/>
          </a:prstGeom>
        </p:spPr>
        <p:txBody>
          <a:bodyPr/>
          <a:lstStyle/>
          <a:p>
            <a:pPr/>
            <a:r>
              <a:t>Points to cover:</a:t>
            </a:r>
          </a:p>
          <a:p>
            <a:pPr marL="228600" indent="-228600">
              <a:buSzPct val="100000"/>
              <a:buChar char="•"/>
            </a:pPr>
            <a:r>
              <a:t>Use your lead generators to qualify your audience</a:t>
            </a:r>
          </a:p>
          <a:p>
            <a:pPr marL="228600" indent="-228600">
              <a:buSzPct val="100000"/>
              <a:buChar char="•"/>
            </a:pPr>
            <a:r>
              <a:t>(Give examples based on your audience)</a:t>
            </a:r>
          </a:p>
          <a:p>
            <a:pPr marL="228600" indent="-228600">
              <a:buSzPct val="100000"/>
              <a:buChar char="•"/>
            </a:pPr>
            <a:r>
              <a:t>This helps you get the customers you want to work with</a:t>
            </a:r>
          </a:p>
          <a:p>
            <a:pPr marL="228600" indent="-228600">
              <a:buSzPct val="100000"/>
              <a:buChar char="•"/>
            </a:pPr>
            <a:r>
              <a:t>This helps you make sure you are not wasting your time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Shape 420"/>
          <p:cNvSpPr/>
          <p:nvPr>
            <p:ph type="sldImg"/>
          </p:nvPr>
        </p:nvSpPr>
        <p:spPr>
          <a:prstGeom prst="rect">
            <a:avLst/>
          </a:prstGeom>
        </p:spPr>
        <p:txBody>
          <a:bodyPr/>
          <a:lstStyle/>
          <a:p>
            <a:pPr/>
          </a:p>
        </p:txBody>
      </p:sp>
      <p:sp>
        <p:nvSpPr>
          <p:cNvPr id="421" name="Shape 421"/>
          <p:cNvSpPr/>
          <p:nvPr>
            <p:ph type="body" sz="quarter" idx="1"/>
          </p:nvPr>
        </p:nvSpPr>
        <p:spPr>
          <a:prstGeom prst="rect">
            <a:avLst/>
          </a:prstGeom>
        </p:spPr>
        <p:txBody>
          <a:bodyPr/>
          <a:lstStyle/>
          <a:p>
            <a:pPr/>
            <a:r>
              <a:t>Points to cover:</a:t>
            </a:r>
          </a:p>
          <a:p>
            <a:pPr marL="228600" indent="-228600">
              <a:buSzPct val="100000"/>
              <a:buChar char="•"/>
            </a:pPr>
            <a:r>
              <a:t>Lastly, and most importantly, get an email address</a:t>
            </a:r>
          </a:p>
          <a:p>
            <a:pPr marL="228600" indent="-228600">
              <a:buSzPct val="100000"/>
              <a:buChar char="•"/>
            </a:pPr>
            <a:r>
              <a:t>You want an email addresses</a:t>
            </a:r>
          </a:p>
          <a:p>
            <a:pPr marL="228600" indent="-228600">
              <a:buSzPct val="100000"/>
              <a:buChar char="•"/>
            </a:pPr>
            <a:r>
              <a:t>(Compare giving something away for free to getting an email)</a:t>
            </a:r>
          </a:p>
          <a:p>
            <a:pPr marL="228600" indent="-228600">
              <a:buSzPct val="100000"/>
              <a:buChar char="•"/>
            </a:pPr>
            <a:r>
              <a:t>You will have a much higher success rate when you get an email</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7" name="Shape 427"/>
          <p:cNvSpPr/>
          <p:nvPr>
            <p:ph type="sldImg"/>
          </p:nvPr>
        </p:nvSpPr>
        <p:spPr>
          <a:prstGeom prst="rect">
            <a:avLst/>
          </a:prstGeom>
        </p:spPr>
        <p:txBody>
          <a:bodyPr/>
          <a:lstStyle/>
          <a:p>
            <a:pPr/>
          </a:p>
        </p:txBody>
      </p:sp>
      <p:sp>
        <p:nvSpPr>
          <p:cNvPr id="428" name="Shape 428"/>
          <p:cNvSpPr/>
          <p:nvPr>
            <p:ph type="body" sz="quarter" idx="1"/>
          </p:nvPr>
        </p:nvSpPr>
        <p:spPr>
          <a:prstGeom prst="rect">
            <a:avLst/>
          </a:prstGeom>
        </p:spPr>
        <p:txBody>
          <a:bodyPr/>
          <a:lstStyle/>
          <a:p>
            <a:pPr/>
            <a:r>
              <a:t>(You can put in your own example here)</a:t>
            </a:r>
          </a:p>
          <a:p>
            <a:pPr/>
            <a:r>
              <a:t>Points to cover:</a:t>
            </a:r>
          </a:p>
          <a:p>
            <a:pPr marL="228600" indent="-228600">
              <a:buSzPct val="100000"/>
              <a:buChar char="•"/>
            </a:pPr>
            <a:r>
              <a:t>You can use it on social media</a:t>
            </a:r>
          </a:p>
          <a:p>
            <a:pPr marL="228600" indent="-228600">
              <a:buSzPct val="100000"/>
              <a:buChar char="•"/>
            </a:pPr>
            <a:r>
              <a:t>Use a pop-up</a:t>
            </a:r>
          </a:p>
          <a:p>
            <a:pPr marL="228600" indent="-228600">
              <a:buSzPct val="100000"/>
              <a:buChar char="•"/>
            </a:pPr>
            <a:r>
              <a:t>Have a separate site for your lead generator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Shape 433"/>
          <p:cNvSpPr/>
          <p:nvPr>
            <p:ph type="sldImg"/>
          </p:nvPr>
        </p:nvSpPr>
        <p:spPr>
          <a:prstGeom prst="rect">
            <a:avLst/>
          </a:prstGeom>
        </p:spPr>
        <p:txBody>
          <a:bodyPr/>
          <a:lstStyle/>
          <a:p>
            <a:pPr/>
          </a:p>
        </p:txBody>
      </p:sp>
      <p:sp>
        <p:nvSpPr>
          <p:cNvPr id="434" name="Shape 434"/>
          <p:cNvSpPr/>
          <p:nvPr>
            <p:ph type="body" sz="quarter" idx="1"/>
          </p:nvPr>
        </p:nvSpPr>
        <p:spPr>
          <a:prstGeom prst="rect">
            <a:avLst/>
          </a:prstGeom>
        </p:spPr>
        <p:txBody>
          <a:bodyPr/>
          <a:lstStyle/>
          <a:p>
            <a:pPr/>
            <a:r>
              <a:t>Points to cover:</a:t>
            </a:r>
          </a:p>
          <a:p>
            <a:pPr marL="228600" indent="-228600">
              <a:buSzPct val="100000"/>
              <a:buChar char="•"/>
            </a:pPr>
            <a:r>
              <a:t>After they download your lead generator, you want to create a nurture campaign</a:t>
            </a:r>
          </a:p>
          <a:p>
            <a:pPr marL="228600" indent="-228600">
              <a:buSzPct val="100000"/>
              <a:buChar char="•"/>
            </a:pPr>
            <a:r>
              <a:t>It is an email series designed to keep in touch with a potential customer and earn trust over time</a:t>
            </a:r>
          </a:p>
          <a:p>
            <a:pPr marL="228600" indent="-228600">
              <a:buSzPct val="100000"/>
              <a:buChar char="•"/>
            </a:pPr>
            <a:r>
              <a:t>Customers do not always buy when you ask them to buy. They buy when they are ready. So you want to be front of mind when it comes time to buy. </a:t>
            </a:r>
          </a:p>
          <a:p>
            <a:pPr marL="228600" indent="-228600">
              <a:buSzPct val="100000"/>
              <a:buChar char="•"/>
            </a:pPr>
            <a:r>
              <a:t>That means you need to stay connected to them by being in their inbox or on their phone.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7" name="Shape 267"/>
          <p:cNvSpPr/>
          <p:nvPr>
            <p:ph type="sldImg"/>
          </p:nvPr>
        </p:nvSpPr>
        <p:spPr>
          <a:prstGeom prst="rect">
            <a:avLst/>
          </a:prstGeom>
        </p:spPr>
        <p:txBody>
          <a:bodyPr/>
          <a:lstStyle/>
          <a:p>
            <a:pPr/>
          </a:p>
        </p:txBody>
      </p:sp>
      <p:sp>
        <p:nvSpPr>
          <p:cNvPr id="268" name="Shape 268"/>
          <p:cNvSpPr/>
          <p:nvPr>
            <p:ph type="body" sz="quarter" idx="1"/>
          </p:nvPr>
        </p:nvSpPr>
        <p:spPr>
          <a:prstGeom prst="rect">
            <a:avLst/>
          </a:prstGeom>
        </p:spPr>
        <p:txBody>
          <a:bodyPr/>
          <a:lstStyle/>
          <a:p>
            <a:pPr/>
            <a:r>
              <a:t>Here is where you being to agitate the problem a little more. Read the next three slides. And say, “If your marketing doesn’t do this, it is a drain on your resources.”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9" name="Shape 439"/>
          <p:cNvSpPr/>
          <p:nvPr>
            <p:ph type="sldImg"/>
          </p:nvPr>
        </p:nvSpPr>
        <p:spPr>
          <a:prstGeom prst="rect">
            <a:avLst/>
          </a:prstGeom>
        </p:spPr>
        <p:txBody>
          <a:bodyPr/>
          <a:lstStyle/>
          <a:p>
            <a:pPr/>
          </a:p>
        </p:txBody>
      </p:sp>
      <p:sp>
        <p:nvSpPr>
          <p:cNvPr id="440" name="Shape 440"/>
          <p:cNvSpPr/>
          <p:nvPr>
            <p:ph type="body" sz="quarter" idx="1"/>
          </p:nvPr>
        </p:nvSpPr>
        <p:spPr>
          <a:prstGeom prst="rect">
            <a:avLst/>
          </a:prstGeom>
        </p:spPr>
        <p:txBody>
          <a:bodyPr/>
          <a:lstStyle/>
          <a:p>
            <a:pPr/>
            <a:r>
              <a:t>Points to cover:</a:t>
            </a:r>
          </a:p>
          <a:p>
            <a:pPr marL="228600" indent="-228600">
              <a:buSzPct val="100000"/>
              <a:buChar char="•"/>
            </a:pPr>
            <a:r>
              <a:t>A nurture campaign is designed to help position you as the Guide and help your customer win the day.</a:t>
            </a:r>
          </a:p>
          <a:p>
            <a:pPr marL="228600" indent="-228600">
              <a:buSzPct val="100000"/>
              <a:buChar char="•"/>
            </a:pPr>
            <a:r>
              <a:t>Your customer views themselves as the hero in their story. You are their Guide. You are Obi-wan Kenobi and they are Luke Skywalker. You are going to help them win.</a:t>
            </a:r>
          </a:p>
          <a:p>
            <a:pPr marL="228600" indent="-228600">
              <a:buSzPct val="100000"/>
              <a:buChar char="•"/>
            </a:pPr>
            <a:r>
              <a:t>You want to continue to deliver value and help your customer succeed.</a:t>
            </a:r>
          </a:p>
          <a:p>
            <a:pPr marL="228600" indent="-228600">
              <a:buSzPct val="100000"/>
              <a:buChar char="•"/>
            </a:pPr>
            <a:r>
              <a:t>(Give examples)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Shape 445"/>
          <p:cNvSpPr/>
          <p:nvPr>
            <p:ph type="sldImg"/>
          </p:nvPr>
        </p:nvSpPr>
        <p:spPr>
          <a:prstGeom prst="rect">
            <a:avLst/>
          </a:prstGeom>
        </p:spPr>
        <p:txBody>
          <a:bodyPr/>
          <a:lstStyle/>
          <a:p>
            <a:pPr/>
          </a:p>
        </p:txBody>
      </p:sp>
      <p:sp>
        <p:nvSpPr>
          <p:cNvPr id="446" name="Shape 446"/>
          <p:cNvSpPr/>
          <p:nvPr>
            <p:ph type="body" sz="quarter" idx="1"/>
          </p:nvPr>
        </p:nvSpPr>
        <p:spPr>
          <a:prstGeom prst="rect">
            <a:avLst/>
          </a:prstGeom>
        </p:spPr>
        <p:txBody>
          <a:bodyPr/>
          <a:lstStyle/>
          <a:p>
            <a:pPr/>
            <a:r>
              <a:t>Points to cover:</a:t>
            </a:r>
          </a:p>
          <a:p>
            <a:pPr marL="228600" indent="-228600">
              <a:buSzPct val="100000"/>
              <a:buChar char="•"/>
            </a:pPr>
            <a:r>
              <a:t>A nurture should always repeat the problem you solve</a:t>
            </a:r>
          </a:p>
          <a:p>
            <a:pPr marL="228600" indent="-228600">
              <a:buSzPct val="100000"/>
              <a:buChar char="•"/>
            </a:pPr>
            <a:r>
              <a:t>The only reason people are buying from you is because you solve a problem</a:t>
            </a:r>
          </a:p>
          <a:p>
            <a:pPr marL="228600" indent="-228600">
              <a:buSzPct val="100000"/>
              <a:buChar char="•"/>
            </a:pPr>
            <a:r>
              <a:t>You will have talked about it in every piece of the sales funnel so far, repeat the problem in the nurture campaign.</a:t>
            </a:r>
          </a:p>
          <a:p>
            <a:pPr marL="228600" indent="-228600">
              <a:buSzPct val="100000"/>
              <a:buChar char="•"/>
            </a:pPr>
            <a:r>
              <a:t>Talk about it over and over again</a:t>
            </a:r>
          </a:p>
          <a:p>
            <a:pPr marL="228600" indent="-228600">
              <a:buSzPct val="100000"/>
              <a:buChar char="•"/>
            </a:pPr>
            <a:r>
              <a:t>Talk about the problem you solve and how you help them solve it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1" name="Shape 451"/>
          <p:cNvSpPr/>
          <p:nvPr>
            <p:ph type="sldImg"/>
          </p:nvPr>
        </p:nvSpPr>
        <p:spPr>
          <a:prstGeom prst="rect">
            <a:avLst/>
          </a:prstGeom>
        </p:spPr>
        <p:txBody>
          <a:bodyPr/>
          <a:lstStyle/>
          <a:p>
            <a:pPr/>
          </a:p>
        </p:txBody>
      </p:sp>
      <p:sp>
        <p:nvSpPr>
          <p:cNvPr id="452" name="Shape 452"/>
          <p:cNvSpPr/>
          <p:nvPr>
            <p:ph type="body" sz="quarter" idx="1"/>
          </p:nvPr>
        </p:nvSpPr>
        <p:spPr>
          <a:prstGeom prst="rect">
            <a:avLst/>
          </a:prstGeom>
        </p:spPr>
        <p:txBody>
          <a:bodyPr/>
          <a:lstStyle/>
          <a:p>
            <a:pPr/>
            <a:r>
              <a:t>Points to cover:</a:t>
            </a:r>
          </a:p>
          <a:p>
            <a:pPr/>
            <a:r>
              <a:t>The main reason you send nurture emails is to stay connected with your customers</a:t>
            </a:r>
          </a:p>
          <a:p>
            <a:pPr/>
            <a:r>
              <a:t>Again, customers do not always buy when you ask them to buy. They buy when they are ready. So you want to be front of mind when it comes time to buy.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7" name="Shape 457"/>
          <p:cNvSpPr/>
          <p:nvPr>
            <p:ph type="sldImg"/>
          </p:nvPr>
        </p:nvSpPr>
        <p:spPr>
          <a:prstGeom prst="rect">
            <a:avLst/>
          </a:prstGeom>
        </p:spPr>
        <p:txBody>
          <a:bodyPr/>
          <a:lstStyle/>
          <a:p>
            <a:pPr/>
          </a:p>
        </p:txBody>
      </p:sp>
      <p:sp>
        <p:nvSpPr>
          <p:cNvPr id="458" name="Shape 458"/>
          <p:cNvSpPr/>
          <p:nvPr>
            <p:ph type="body" sz="quarter" idx="1"/>
          </p:nvPr>
        </p:nvSpPr>
        <p:spPr>
          <a:prstGeom prst="rect">
            <a:avLst/>
          </a:prstGeom>
        </p:spPr>
        <p:txBody>
          <a:bodyPr/>
          <a:lstStyle/>
          <a:p>
            <a:pPr/>
            <a:r>
              <a:t>Points to cover:</a:t>
            </a:r>
          </a:p>
          <a:p>
            <a:pPr marL="228600" indent="-228600">
              <a:buSzPct val="100000"/>
              <a:buChar char="•"/>
            </a:pPr>
            <a:r>
              <a:t>We’re already talked about this, but it is so important. Offer value in your emails</a:t>
            </a:r>
          </a:p>
          <a:p>
            <a:pPr marL="228600" indent="-228600">
              <a:buSzPct val="100000"/>
              <a:buChar char="•"/>
            </a:pPr>
            <a:r>
              <a:t>People will not unsubscribe if you are offering value</a:t>
            </a:r>
          </a:p>
          <a:p>
            <a:pPr marL="228600" indent="-228600">
              <a:buSzPct val="100000"/>
              <a:buChar char="•"/>
            </a:pPr>
            <a:r>
              <a:t>If you aren’t leveraging the power of an email nurturing sequence, and your competitor is, they will beat you in the market-place.</a:t>
            </a:r>
          </a:p>
          <a:p>
            <a:pPr marL="228600" indent="-228600">
              <a:buSzPct val="100000"/>
              <a:buChar char="•"/>
            </a:pPr>
            <a:r>
              <a:t>(Offer examples)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Shape 463"/>
          <p:cNvSpPr/>
          <p:nvPr>
            <p:ph type="sldImg"/>
          </p:nvPr>
        </p:nvSpPr>
        <p:spPr>
          <a:prstGeom prst="rect">
            <a:avLst/>
          </a:prstGeom>
        </p:spPr>
        <p:txBody>
          <a:bodyPr/>
          <a:lstStyle/>
          <a:p>
            <a:pPr/>
          </a:p>
        </p:txBody>
      </p:sp>
      <p:sp>
        <p:nvSpPr>
          <p:cNvPr id="464" name="Shape 464"/>
          <p:cNvSpPr/>
          <p:nvPr>
            <p:ph type="body" sz="quarter" idx="1"/>
          </p:nvPr>
        </p:nvSpPr>
        <p:spPr>
          <a:prstGeom prst="rect">
            <a:avLst/>
          </a:prstGeom>
        </p:spPr>
        <p:txBody>
          <a:bodyPr/>
          <a:lstStyle/>
          <a:p>
            <a:pPr/>
            <a:r>
              <a:t>Points to cover:</a:t>
            </a:r>
          </a:p>
          <a:p>
            <a:pPr marL="228600" indent="-228600">
              <a:buSzPct val="100000"/>
              <a:buChar char="•"/>
            </a:pPr>
            <a:r>
              <a:t>The last piece of the StoryBrand Marketing Checklist is a sales campaign.</a:t>
            </a:r>
          </a:p>
          <a:p>
            <a:pPr marL="228600" indent="-228600">
              <a:buSzPct val="100000"/>
              <a:buChar char="•"/>
            </a:pPr>
            <a:r>
              <a:t>Creating a sales campaign is your opportunity to share the full story of how your product is going to help solve your customers problems and actually ask them to but it.</a:t>
            </a:r>
          </a:p>
          <a:p>
            <a:pPr marL="228600" indent="-228600">
              <a:buSzPct val="100000"/>
              <a:buChar char="•"/>
            </a:pPr>
            <a:r>
              <a:t>It is usually a series of emails that overcome a customer’s objections and leads them to the sale.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9" name="Shape 469"/>
          <p:cNvSpPr/>
          <p:nvPr>
            <p:ph type="sldImg"/>
          </p:nvPr>
        </p:nvSpPr>
        <p:spPr>
          <a:prstGeom prst="rect">
            <a:avLst/>
          </a:prstGeom>
        </p:spPr>
        <p:txBody>
          <a:bodyPr/>
          <a:lstStyle/>
          <a:p>
            <a:pPr/>
          </a:p>
        </p:txBody>
      </p:sp>
      <p:sp>
        <p:nvSpPr>
          <p:cNvPr id="470" name="Shape 470"/>
          <p:cNvSpPr/>
          <p:nvPr>
            <p:ph type="body" sz="quarter" idx="1"/>
          </p:nvPr>
        </p:nvSpPr>
        <p:spPr>
          <a:prstGeom prst="rect">
            <a:avLst/>
          </a:prstGeom>
        </p:spPr>
        <p:txBody>
          <a:bodyPr/>
          <a:lstStyle/>
          <a:p>
            <a:pPr/>
            <a:r>
              <a:t>Points to cover:</a:t>
            </a:r>
          </a:p>
          <a:p>
            <a:pPr marL="228600" indent="-228600">
              <a:buSzPct val="100000"/>
              <a:buChar char="•"/>
            </a:pPr>
            <a:r>
              <a:t>We said you talk about the customer’s problem in every piece of the funnel, but here is where you really want to talk about it. Talk about how you solve the problem for them.</a:t>
            </a:r>
          </a:p>
          <a:p>
            <a:pPr marL="228600" indent="-228600">
              <a:buSzPct val="100000"/>
              <a:buChar char="•"/>
            </a:pPr>
            <a:r>
              <a:t>One way to write a sales sequence is to identify the top five problems you solve for your customers and write an email for each one. Talk about the problem, then talk about how your product solves that solution.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5" name="Shape 475"/>
          <p:cNvSpPr/>
          <p:nvPr>
            <p:ph type="sldImg"/>
          </p:nvPr>
        </p:nvSpPr>
        <p:spPr>
          <a:prstGeom prst="rect">
            <a:avLst/>
          </a:prstGeom>
        </p:spPr>
        <p:txBody>
          <a:bodyPr/>
          <a:lstStyle/>
          <a:p>
            <a:pPr/>
          </a:p>
        </p:txBody>
      </p:sp>
      <p:sp>
        <p:nvSpPr>
          <p:cNvPr id="476" name="Shape 476"/>
          <p:cNvSpPr/>
          <p:nvPr>
            <p:ph type="body" sz="quarter" idx="1"/>
          </p:nvPr>
        </p:nvSpPr>
        <p:spPr>
          <a:prstGeom prst="rect">
            <a:avLst/>
          </a:prstGeom>
        </p:spPr>
        <p:txBody>
          <a:bodyPr/>
          <a:lstStyle/>
          <a:p>
            <a:pPr/>
            <a:r>
              <a:t>Points to cover:</a:t>
            </a:r>
          </a:p>
          <a:p>
            <a:pPr marL="228600" indent="-228600">
              <a:buSzPct val="100000"/>
              <a:buChar char="•"/>
            </a:pPr>
            <a:r>
              <a:t>Another thing you want to include in your sales sequence is language that overcomes a customer objection.</a:t>
            </a:r>
          </a:p>
          <a:p>
            <a:pPr marL="228600" indent="-228600">
              <a:buSzPct val="100000"/>
              <a:buChar char="•"/>
            </a:pPr>
            <a:r>
              <a:t>You can create the whole email sequence around overcoming objections.</a:t>
            </a:r>
          </a:p>
          <a:p>
            <a:pPr marL="228600" indent="-228600">
              <a:buSzPct val="100000"/>
              <a:buChar char="•"/>
            </a:pPr>
            <a:r>
              <a:t>Think of the top five reasons why people won’t buy your product (give examples) then write each email to overcome those objections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1" name="Shape 481"/>
          <p:cNvSpPr/>
          <p:nvPr>
            <p:ph type="sldImg"/>
          </p:nvPr>
        </p:nvSpPr>
        <p:spPr>
          <a:prstGeom prst="rect">
            <a:avLst/>
          </a:prstGeom>
        </p:spPr>
        <p:txBody>
          <a:bodyPr/>
          <a:lstStyle/>
          <a:p>
            <a:pPr/>
          </a:p>
        </p:txBody>
      </p:sp>
      <p:sp>
        <p:nvSpPr>
          <p:cNvPr id="482" name="Shape 482"/>
          <p:cNvSpPr/>
          <p:nvPr>
            <p:ph type="body" sz="quarter" idx="1"/>
          </p:nvPr>
        </p:nvSpPr>
        <p:spPr>
          <a:prstGeom prst="rect">
            <a:avLst/>
          </a:prstGeom>
        </p:spPr>
        <p:txBody>
          <a:bodyPr/>
          <a:lstStyle/>
          <a:p>
            <a:pPr/>
            <a:r>
              <a:t>Points to cover:</a:t>
            </a:r>
          </a:p>
          <a:p>
            <a:pPr marL="228600" indent="-228600">
              <a:buSzPct val="100000"/>
              <a:buChar char="•"/>
            </a:pPr>
            <a:r>
              <a:t>You can also introduce a paradigm shift.</a:t>
            </a:r>
          </a:p>
          <a:p>
            <a:pPr marL="228600" indent="-228600">
              <a:buSzPct val="100000"/>
              <a:buChar char="•"/>
            </a:pPr>
            <a:r>
              <a:t>A paradigm shift is saying, “You may think ‘this’ way, but the reality is like ‘this.” Or “Most people think ‘this’ but the truth is ‘this.” (Give examples)</a:t>
            </a:r>
          </a:p>
          <a:p>
            <a:pPr marL="228600" indent="-228600">
              <a:buSzPct val="100000"/>
              <a:buChar char="•"/>
            </a:pPr>
            <a:r>
              <a:t>This is a great way to differentiate yourself in the market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8" name="Shape 488"/>
          <p:cNvSpPr/>
          <p:nvPr>
            <p:ph type="sldImg"/>
          </p:nvPr>
        </p:nvSpPr>
        <p:spPr>
          <a:prstGeom prst="rect">
            <a:avLst/>
          </a:prstGeom>
        </p:spPr>
        <p:txBody>
          <a:bodyPr/>
          <a:lstStyle/>
          <a:p>
            <a:pPr/>
          </a:p>
        </p:txBody>
      </p:sp>
      <p:sp>
        <p:nvSpPr>
          <p:cNvPr id="489" name="Shape 489"/>
          <p:cNvSpPr/>
          <p:nvPr>
            <p:ph type="body" sz="quarter" idx="1"/>
          </p:nvPr>
        </p:nvSpPr>
        <p:spPr>
          <a:prstGeom prst="rect">
            <a:avLst/>
          </a:prstGeom>
        </p:spPr>
        <p:txBody>
          <a:bodyPr/>
          <a:lstStyle/>
          <a:p>
            <a:pPr/>
            <a:r>
              <a:t>Points to cover:</a:t>
            </a:r>
          </a:p>
          <a:p>
            <a:pPr marL="228600" indent="-228600">
              <a:buSzPct val="100000"/>
              <a:buChar char="•"/>
            </a:pPr>
            <a:r>
              <a:t>Lastly, you have to ask for the sale.</a:t>
            </a:r>
          </a:p>
          <a:p>
            <a:pPr marL="228600" indent="-228600">
              <a:buSzPct val="100000"/>
              <a:buChar char="•"/>
            </a:pPr>
            <a:r>
              <a:t>So many people forget to ask for the sale or are timid about it.</a:t>
            </a:r>
          </a:p>
          <a:p>
            <a:pPr marL="228600" indent="-228600">
              <a:buSzPct val="100000"/>
              <a:buChar char="•"/>
            </a:pPr>
            <a:r>
              <a:t>Be clear and call people to action</a:t>
            </a:r>
          </a:p>
          <a:p>
            <a:pPr marL="228600" indent="-228600">
              <a:buSzPct val="100000"/>
              <a:buChar char="•"/>
            </a:pPr>
            <a:r>
              <a:t>There is a name for business people who are afraid to ask their customers to buy their products in a sales campaign. We call them broke.</a:t>
            </a:r>
          </a:p>
          <a:p>
            <a:pPr/>
          </a:p>
          <a:p>
            <a:pPr/>
            <a:r>
              <a:t>Go into wrap-up:</a:t>
            </a:r>
          </a:p>
          <a:p>
            <a:pPr/>
            <a:r>
              <a:t>These are the five things you need to create a sales funnel and grow your business.</a:t>
            </a:r>
          </a:p>
          <a:p>
            <a:pPr/>
            <a:r>
              <a:t>A one liner</a:t>
            </a:r>
          </a:p>
          <a:p>
            <a:pPr/>
            <a:r>
              <a:t>A wireframe website</a:t>
            </a:r>
          </a:p>
          <a:p>
            <a:pPr/>
            <a:r>
              <a:t>A lead generator</a:t>
            </a:r>
          </a:p>
          <a:p>
            <a:pPr/>
            <a:r>
              <a:t>A nurture campaign</a:t>
            </a:r>
          </a:p>
          <a:p>
            <a:pPr/>
            <a:r>
              <a:t>And a sales campaign</a:t>
            </a:r>
          </a:p>
          <a:p>
            <a:pPr/>
          </a:p>
          <a:p>
            <a:pPr/>
            <a:r>
              <a:t>And you need them to be clear. Unfortunately, this is the type of website we see (feel free to use this or use your own examples of before and after. You can also skip the next two slides if it doesn’t fit.)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4" name="Shape 494"/>
          <p:cNvSpPr/>
          <p:nvPr>
            <p:ph type="sldImg"/>
          </p:nvPr>
        </p:nvSpPr>
        <p:spPr>
          <a:prstGeom prst="rect">
            <a:avLst/>
          </a:prstGeom>
        </p:spPr>
        <p:txBody>
          <a:bodyPr/>
          <a:lstStyle/>
          <a:p>
            <a:pPr/>
          </a:p>
        </p:txBody>
      </p:sp>
      <p:sp>
        <p:nvSpPr>
          <p:cNvPr id="495" name="Shape 495"/>
          <p:cNvSpPr/>
          <p:nvPr>
            <p:ph type="body" sz="quarter" idx="1"/>
          </p:nvPr>
        </p:nvSpPr>
        <p:spPr>
          <a:prstGeom prst="rect">
            <a:avLst/>
          </a:prstGeom>
        </p:spPr>
        <p:txBody>
          <a:bodyPr/>
          <a:lstStyle/>
          <a:p>
            <a:pPr/>
            <a:r>
              <a:t>Point out how bad this website is or use an example of a before and after of your own client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hape 281"/>
          <p:cNvSpPr/>
          <p:nvPr>
            <p:ph type="sldImg"/>
          </p:nvPr>
        </p:nvSpPr>
        <p:spPr>
          <a:prstGeom prst="rect">
            <a:avLst/>
          </a:prstGeom>
        </p:spPr>
        <p:txBody>
          <a:bodyPr/>
          <a:lstStyle/>
          <a:p>
            <a:pPr/>
          </a:p>
        </p:txBody>
      </p:sp>
      <p:sp>
        <p:nvSpPr>
          <p:cNvPr id="282" name="Shape 282"/>
          <p:cNvSpPr/>
          <p:nvPr>
            <p:ph type="body" sz="quarter" idx="1"/>
          </p:nvPr>
        </p:nvSpPr>
        <p:spPr>
          <a:prstGeom prst="rect">
            <a:avLst/>
          </a:prstGeom>
        </p:spPr>
        <p:txBody>
          <a:bodyPr/>
          <a:lstStyle/>
          <a:p>
            <a:pPr/>
            <a:r>
              <a:t>Is this you? It doesn’t have to be this way.</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Shape 505"/>
          <p:cNvSpPr/>
          <p:nvPr>
            <p:ph type="sldImg"/>
          </p:nvPr>
        </p:nvSpPr>
        <p:spPr>
          <a:prstGeom prst="rect">
            <a:avLst/>
          </a:prstGeom>
        </p:spPr>
        <p:txBody>
          <a:bodyPr/>
          <a:lstStyle/>
          <a:p>
            <a:pPr/>
          </a:p>
        </p:txBody>
      </p:sp>
      <p:sp>
        <p:nvSpPr>
          <p:cNvPr id="506" name="Shape 506"/>
          <p:cNvSpPr/>
          <p:nvPr>
            <p:ph type="body" sz="quarter" idx="1"/>
          </p:nvPr>
        </p:nvSpPr>
        <p:spPr>
          <a:prstGeom prst="rect">
            <a:avLst/>
          </a:prstGeom>
        </p:spPr>
        <p:txBody>
          <a:bodyPr/>
          <a:lstStyle/>
          <a:p>
            <a:pPr/>
            <a:r>
              <a:t>Points to cover:</a:t>
            </a:r>
          </a:p>
          <a:p>
            <a:pPr marL="228600" indent="-228600">
              <a:buSzPct val="100000"/>
              <a:buChar char="•"/>
            </a:pPr>
            <a:r>
              <a:t>If you start with these five things you are going to be able to have a clear message and grow your business</a:t>
            </a:r>
          </a:p>
          <a:p>
            <a:pPr marL="228600" indent="-228600">
              <a:buSzPct val="100000"/>
              <a:buChar char="•"/>
            </a:pPr>
            <a:r>
              <a:t>Why do you need to execute this checklist?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1" name="Shape 511"/>
          <p:cNvSpPr/>
          <p:nvPr>
            <p:ph type="sldImg"/>
          </p:nvPr>
        </p:nvSpPr>
        <p:spPr>
          <a:prstGeom prst="rect">
            <a:avLst/>
          </a:prstGeom>
        </p:spPr>
        <p:txBody>
          <a:bodyPr/>
          <a:lstStyle/>
          <a:p>
            <a:pPr/>
          </a:p>
        </p:txBody>
      </p:sp>
      <p:sp>
        <p:nvSpPr>
          <p:cNvPr id="512" name="Shape 512"/>
          <p:cNvSpPr/>
          <p:nvPr>
            <p:ph type="body" sz="quarter" idx="1"/>
          </p:nvPr>
        </p:nvSpPr>
        <p:spPr>
          <a:prstGeom prst="rect">
            <a:avLst/>
          </a:prstGeom>
        </p:spPr>
        <p:txBody>
          <a:bodyPr/>
          <a:lstStyle/>
          <a:p>
            <a:pPr/>
            <a:r>
              <a:t>It works for you while you sleep</a:t>
            </a:r>
          </a:p>
          <a:p>
            <a:pPr marL="228600" indent="-228600">
              <a:buSzPct val="100000"/>
              <a:buChar char="•"/>
            </a:pPr>
            <a:r>
              <a:t>The funnel will sell without you having to be on the phone all the time</a:t>
            </a:r>
          </a:p>
          <a:p>
            <a:pPr marL="228600" indent="-228600">
              <a:buSzPct val="100000"/>
              <a:buChar char="•"/>
            </a:pPr>
            <a:r>
              <a:t>It allows you to follow up with people and keep building relationship</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7" name="Shape 517"/>
          <p:cNvSpPr/>
          <p:nvPr>
            <p:ph type="sldImg"/>
          </p:nvPr>
        </p:nvSpPr>
        <p:spPr>
          <a:prstGeom prst="rect">
            <a:avLst/>
          </a:prstGeom>
        </p:spPr>
        <p:txBody>
          <a:bodyPr/>
          <a:lstStyle/>
          <a:p>
            <a:pPr/>
          </a:p>
        </p:txBody>
      </p:sp>
      <p:sp>
        <p:nvSpPr>
          <p:cNvPr id="518" name="Shape 518"/>
          <p:cNvSpPr/>
          <p:nvPr>
            <p:ph type="body" sz="quarter" idx="1"/>
          </p:nvPr>
        </p:nvSpPr>
        <p:spPr>
          <a:prstGeom prst="rect">
            <a:avLst/>
          </a:prstGeom>
        </p:spPr>
        <p:txBody>
          <a:bodyPr/>
          <a:lstStyle/>
          <a:p>
            <a:pPr/>
            <a:r>
              <a:t>It wins clients over without sounding pushy.</a:t>
            </a:r>
          </a:p>
          <a:p>
            <a:pPr marL="228600" indent="-228600">
              <a:buSzPct val="100000"/>
              <a:buChar char="•"/>
            </a:pPr>
            <a:r>
              <a:t>It delivers the value and enters customers into relationship with you and the speed they are ready to develop that relationship</a:t>
            </a:r>
          </a:p>
          <a:p>
            <a:pPr marL="228600" indent="-228600">
              <a:buSzPct val="100000"/>
              <a:buChar char="•"/>
            </a:pPr>
            <a:r>
              <a:t>It does not bombard them with information, but shows them the value you can offer and the problems you can solve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3" name="Shape 523"/>
          <p:cNvSpPr/>
          <p:nvPr>
            <p:ph type="sldImg"/>
          </p:nvPr>
        </p:nvSpPr>
        <p:spPr>
          <a:prstGeom prst="rect">
            <a:avLst/>
          </a:prstGeom>
        </p:spPr>
        <p:txBody>
          <a:bodyPr/>
          <a:lstStyle/>
          <a:p>
            <a:pPr/>
          </a:p>
        </p:txBody>
      </p:sp>
      <p:sp>
        <p:nvSpPr>
          <p:cNvPr id="524" name="Shape 524"/>
          <p:cNvSpPr/>
          <p:nvPr>
            <p:ph type="body" sz="quarter" idx="1"/>
          </p:nvPr>
        </p:nvSpPr>
        <p:spPr>
          <a:prstGeom prst="rect">
            <a:avLst/>
          </a:prstGeom>
        </p:spPr>
        <p:txBody>
          <a:bodyPr/>
          <a:lstStyle/>
          <a:p>
            <a:pPr/>
            <a:r>
              <a:t>It gets you an enormous return on your investment</a:t>
            </a:r>
          </a:p>
          <a:p>
            <a:pPr marL="228600" indent="-228600">
              <a:buSzPct val="100000"/>
              <a:buChar char="•"/>
            </a:pPr>
            <a:r>
              <a:t>Most of this is words. </a:t>
            </a:r>
          </a:p>
          <a:p>
            <a:pPr marL="228600" indent="-228600">
              <a:buSzPct val="100000"/>
              <a:buChar char="•"/>
            </a:pPr>
            <a:r>
              <a:t>You are not having to do a full redesign. You are just working on your words.</a:t>
            </a:r>
          </a:p>
          <a:p>
            <a:pPr marL="228600" indent="-228600">
              <a:buSzPct val="100000"/>
              <a:buChar char="•"/>
            </a:pPr>
            <a:r>
              <a:t>People buy things because of the words they hear or read</a:t>
            </a:r>
          </a:p>
          <a:p>
            <a:pPr marL="228600" indent="-228600">
              <a:buSzPct val="100000"/>
              <a:buChar char="•"/>
            </a:pPr>
            <a:r>
              <a:t>You need the right words delivered in the right way to get more customer buy in</a:t>
            </a:r>
          </a:p>
          <a:p>
            <a:pPr marL="228600" indent="-228600">
              <a:buSzPct val="100000"/>
              <a:buChar char="•"/>
            </a:pPr>
            <a:r>
              <a:t>Every penny you spend on marketing should be considered an investment. I believe you should get a return on that investment. I work to get that return for all my clients.</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Shape 529"/>
          <p:cNvSpPr/>
          <p:nvPr>
            <p:ph type="sldImg"/>
          </p:nvPr>
        </p:nvSpPr>
        <p:spPr>
          <a:prstGeom prst="rect">
            <a:avLst/>
          </a:prstGeom>
        </p:spPr>
        <p:txBody>
          <a:bodyPr/>
          <a:lstStyle/>
          <a:p>
            <a:pPr/>
          </a:p>
        </p:txBody>
      </p:sp>
      <p:sp>
        <p:nvSpPr>
          <p:cNvPr id="530" name="Shape 530"/>
          <p:cNvSpPr/>
          <p:nvPr>
            <p:ph type="body" sz="quarter" idx="1"/>
          </p:nvPr>
        </p:nvSpPr>
        <p:spPr>
          <a:prstGeom prst="rect">
            <a:avLst/>
          </a:prstGeom>
        </p:spPr>
        <p:txBody>
          <a:bodyPr/>
          <a:lstStyle/>
          <a:p>
            <a:pPr/>
            <a:r>
              <a:t>Don’t spend another marketing dollar without a plan.</a:t>
            </a:r>
          </a:p>
          <a:p>
            <a:pPr/>
            <a:r>
              <a:t>I can help you develop that plan and make that money.</a:t>
            </a:r>
          </a:p>
          <a:p>
            <a:pPr/>
            <a:r>
              <a:t>Here is your plan</a:t>
            </a:r>
          </a:p>
          <a:p>
            <a:pPr/>
            <a:r>
              <a:t>	A one liner</a:t>
            </a:r>
          </a:p>
          <a:p>
            <a:pPr/>
            <a:r>
              <a:t>	A wireframe website</a:t>
            </a:r>
          </a:p>
          <a:p>
            <a:pPr/>
            <a:r>
              <a:t>	A lead generator</a:t>
            </a:r>
          </a:p>
          <a:p>
            <a:pPr/>
            <a:r>
              <a:t>	A nurture campaign</a:t>
            </a:r>
          </a:p>
          <a:p>
            <a:pPr/>
            <a:r>
              <a:t>	And a sales campaign</a:t>
            </a:r>
          </a:p>
          <a:p>
            <a:pPr/>
          </a:p>
          <a:p>
            <a:pPr/>
            <a:r>
              <a:t>Let me repeat it again. Don’t spend another marketing dollar without a plan.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“I want to introduce to you the Marketing Made Simple Checklist. These are the tools you need to grow your business. Most people don’t have these or they are doing them wrong. I’m going to show you how to create the tools you need to get more sales and grow your business.</a:t>
            </a:r>
          </a:p>
          <a:p>
            <a:pPr/>
          </a:p>
          <a:p>
            <a:pPr/>
            <a:r>
              <a:t>Talk about how this checklist makes sure you have all the tools you need to onboard customers at the speed of relationship. (Feel free to introduce Curiosity, Enlightenment and Commitment here)</a:t>
            </a:r>
          </a:p>
          <a:p>
            <a:pPr/>
          </a:p>
          <a:p>
            <a:pPr/>
            <a:r>
              <a:t>Close the introduction with a vision for the future: When you create these five things you will-</a:t>
            </a:r>
          </a:p>
          <a:p>
            <a:pPr/>
            <a:r>
              <a:t>Have a sales funnel that will work while you sleep</a:t>
            </a:r>
          </a:p>
          <a:p>
            <a:pPr/>
            <a:r>
              <a:t>No longer have to guess at what you need to create</a:t>
            </a:r>
          </a:p>
          <a:p>
            <a:pPr/>
            <a:r>
              <a:t>Be able to onboard customers at the speed of relationship</a:t>
            </a:r>
          </a:p>
          <a:p>
            <a:pPr/>
          </a:p>
          <a:p>
            <a:pPr/>
            <a:r>
              <a:t>“Here are the five things you need to make sure you have in order to invite customers into a relationship with you.”</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3" name="Shape 293"/>
          <p:cNvSpPr/>
          <p:nvPr>
            <p:ph type="sldImg"/>
          </p:nvPr>
        </p:nvSpPr>
        <p:spPr>
          <a:prstGeom prst="rect">
            <a:avLst/>
          </a:prstGeom>
        </p:spPr>
        <p:txBody>
          <a:bodyPr/>
          <a:lstStyle/>
          <a:p>
            <a:pPr/>
          </a:p>
        </p:txBody>
      </p:sp>
      <p:sp>
        <p:nvSpPr>
          <p:cNvPr id="294" name="Shape 294"/>
          <p:cNvSpPr/>
          <p:nvPr>
            <p:ph type="body" sz="quarter" idx="1"/>
          </p:nvPr>
        </p:nvSpPr>
        <p:spPr>
          <a:prstGeom prst="rect">
            <a:avLst/>
          </a:prstGeom>
        </p:spPr>
        <p:txBody>
          <a:bodyPr/>
          <a:lstStyle/>
          <a:p>
            <a:pPr/>
            <a:r>
              <a:t>Points to cover:</a:t>
            </a:r>
          </a:p>
          <a:p>
            <a:pPr marL="228600" indent="-228600">
              <a:buSzPct val="100000"/>
              <a:buChar char="•"/>
            </a:pPr>
            <a:r>
              <a:t>First, you need a one-liner. </a:t>
            </a:r>
          </a:p>
          <a:p>
            <a:pPr marL="228600" indent="-228600">
              <a:buSzPct val="100000"/>
              <a:buChar char="•"/>
            </a:pPr>
            <a:r>
              <a:t>A One-liner is a concise statement you can use to clearly explain what you offer.  </a:t>
            </a:r>
          </a:p>
          <a:p>
            <a:pPr marL="228600" indent="-228600">
              <a:buSzPct val="100000"/>
              <a:buChar char="•"/>
            </a:pPr>
            <a:r>
              <a:t>It can be a sentence or two. </a:t>
            </a:r>
          </a:p>
          <a:p>
            <a:pPr marL="228600" indent="-228600">
              <a:buSzPct val="100000"/>
              <a:buChar char="•"/>
            </a:pPr>
            <a:r>
              <a:t>There are three parts to it, that I will teach you later.</a:t>
            </a:r>
          </a:p>
          <a:p>
            <a:pPr marL="228600" indent="-228600">
              <a:buSzPct val="100000"/>
              <a:buChar char="•"/>
            </a:pPr>
            <a:r>
              <a:t>Every time someone asks you what you do, it is a chance to sell</a:t>
            </a:r>
          </a:p>
          <a:p>
            <a:pPr marL="228600" indent="-228600">
              <a:buSzPct val="100000"/>
              <a:buChar char="•"/>
            </a:pPr>
            <a:r>
              <a:t>Most people have a tagline and think that works. It does not.</a:t>
            </a:r>
          </a:p>
          <a:p>
            <a:pPr marL="228600" indent="-228600">
              <a:buSzPct val="100000"/>
              <a:buChar char="•"/>
            </a:pPr>
            <a:r>
              <a:t>You need a One-liner that clearly explains: the problem you solve, how you solve it and what the customer’s life looks like on the other side.</a:t>
            </a:r>
          </a:p>
          <a:p>
            <a:pPr marL="228600" indent="-228600">
              <a:buSzPct val="100000"/>
              <a:buChar char="•"/>
            </a:pPr>
            <a:r>
              <a:t>I am going to walk you through how to create one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9" name="Shape 299"/>
          <p:cNvSpPr/>
          <p:nvPr>
            <p:ph type="sldImg"/>
          </p:nvPr>
        </p:nvSpPr>
        <p:spPr>
          <a:prstGeom prst="rect">
            <a:avLst/>
          </a:prstGeom>
        </p:spPr>
        <p:txBody>
          <a:bodyPr/>
          <a:lstStyle/>
          <a:p>
            <a:pPr/>
          </a:p>
        </p:txBody>
      </p:sp>
      <p:sp>
        <p:nvSpPr>
          <p:cNvPr id="300" name="Shape 300"/>
          <p:cNvSpPr/>
          <p:nvPr>
            <p:ph type="body" sz="quarter" idx="1"/>
          </p:nvPr>
        </p:nvSpPr>
        <p:spPr>
          <a:prstGeom prst="rect">
            <a:avLst/>
          </a:prstGeom>
        </p:spPr>
        <p:txBody>
          <a:bodyPr/>
          <a:lstStyle/>
          <a:p>
            <a:pPr/>
            <a:r>
              <a:t>Points to cover:</a:t>
            </a:r>
          </a:p>
          <a:p>
            <a:pPr marL="228600" indent="-228600">
              <a:buSzPct val="100000"/>
              <a:buChar char="•"/>
            </a:pPr>
            <a:r>
              <a:t>Next, you need to create a wire-framed website.</a:t>
            </a:r>
          </a:p>
          <a:p>
            <a:pPr marL="228600" indent="-228600">
              <a:buSzPct val="100000"/>
              <a:buChar char="•"/>
            </a:pPr>
            <a:r>
              <a:t>A wire-framed website is a clear script for the words you want to put on your website.</a:t>
            </a:r>
          </a:p>
          <a:p>
            <a:pPr marL="228600" indent="-228600">
              <a:buSzPct val="100000"/>
              <a:buChar char="•"/>
            </a:pPr>
            <a:r>
              <a:t>You can't afford to have a confusing website that doesn't convert browsers into buyers.</a:t>
            </a:r>
          </a:p>
          <a:p>
            <a:pPr marL="228600" indent="-228600">
              <a:buSzPct val="100000"/>
              <a:buChar char="•"/>
            </a:pPr>
            <a:r>
              <a:t>On this webinar you are going to discover the most important thing you need to have on your website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hape 305"/>
          <p:cNvSpPr/>
          <p:nvPr>
            <p:ph type="sldImg"/>
          </p:nvPr>
        </p:nvSpPr>
        <p:spPr>
          <a:prstGeom prst="rect">
            <a:avLst/>
          </a:prstGeom>
        </p:spPr>
        <p:txBody>
          <a:bodyPr/>
          <a:lstStyle/>
          <a:p>
            <a:pPr/>
          </a:p>
        </p:txBody>
      </p:sp>
      <p:sp>
        <p:nvSpPr>
          <p:cNvPr id="306" name="Shape 306"/>
          <p:cNvSpPr/>
          <p:nvPr>
            <p:ph type="body" sz="quarter" idx="1"/>
          </p:nvPr>
        </p:nvSpPr>
        <p:spPr>
          <a:prstGeom prst="rect">
            <a:avLst/>
          </a:prstGeom>
        </p:spPr>
        <p:txBody>
          <a:bodyPr/>
          <a:lstStyle/>
          <a:p>
            <a:pPr/>
            <a:r>
              <a:t>Points to cover:</a:t>
            </a:r>
          </a:p>
          <a:p>
            <a:pPr marL="228600" indent="-228600">
              <a:buSzPct val="100000"/>
              <a:buChar char="•"/>
            </a:pPr>
            <a:r>
              <a:t>Next, you need a lead generator</a:t>
            </a:r>
          </a:p>
          <a:p>
            <a:pPr marL="228600" indent="-228600">
              <a:buSzPct val="100000"/>
              <a:buChar char="•"/>
            </a:pPr>
            <a:r>
              <a:t>I’m going to walk you through how to create a lead generating PDF</a:t>
            </a:r>
          </a:p>
          <a:p>
            <a:pPr marL="228600" indent="-228600">
              <a:buSzPct val="100000"/>
              <a:buChar char="•"/>
            </a:pPr>
            <a:r>
              <a:t>The goal of a lead generator is to get email addresses</a:t>
            </a:r>
          </a:p>
          <a:p>
            <a:pPr marL="228600" indent="-228600">
              <a:buSzPct val="100000"/>
              <a:buChar char="•"/>
            </a:pPr>
            <a:r>
              <a:t>Most people do them wrong. I will show you how to do them so you get more leads and get more sales.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hape 311"/>
          <p:cNvSpPr/>
          <p:nvPr>
            <p:ph type="sldImg"/>
          </p:nvPr>
        </p:nvSpPr>
        <p:spPr>
          <a:prstGeom prst="rect">
            <a:avLst/>
          </a:prstGeom>
        </p:spPr>
        <p:txBody>
          <a:bodyPr/>
          <a:lstStyle/>
          <a:p>
            <a:pPr/>
          </a:p>
        </p:txBody>
      </p:sp>
      <p:sp>
        <p:nvSpPr>
          <p:cNvPr id="312" name="Shape 312"/>
          <p:cNvSpPr/>
          <p:nvPr>
            <p:ph type="body" sz="quarter" idx="1"/>
          </p:nvPr>
        </p:nvSpPr>
        <p:spPr>
          <a:prstGeom prst="rect">
            <a:avLst/>
          </a:prstGeom>
        </p:spPr>
        <p:txBody>
          <a:bodyPr/>
          <a:lstStyle/>
          <a:p>
            <a:pPr/>
            <a:r>
              <a:t>Points to cover:</a:t>
            </a:r>
          </a:p>
          <a:p>
            <a:pPr marL="228600" indent="-228600">
              <a:buSzPct val="100000"/>
              <a:buChar char="•"/>
            </a:pPr>
            <a:r>
              <a:t>Next, you need a nurture campaign</a:t>
            </a:r>
          </a:p>
          <a:p>
            <a:pPr marL="228600" indent="-228600">
              <a:buSzPct val="100000"/>
              <a:buChar char="•"/>
            </a:pPr>
            <a:r>
              <a:t>A nurture campaign is an email series designed to keep in touch with a potential customer and earn trust over time.</a:t>
            </a:r>
          </a:p>
          <a:p>
            <a:pPr marL="228600" indent="-228600">
              <a:buSzPct val="100000"/>
              <a:buChar char="•"/>
            </a:pPr>
            <a:r>
              <a:t>It helps to nurture the relationship with a potential customer even if they are not ready to buy.</a:t>
            </a:r>
          </a:p>
          <a:p>
            <a:pPr marL="228600" indent="-228600">
              <a:buSzPct val="100000"/>
              <a:buChar char="•"/>
            </a:pPr>
            <a:r>
              <a:t>Make sure to deliver value and position yourself as the Guide and that you are there to help them succeed.</a:t>
            </a:r>
          </a:p>
          <a:p>
            <a:pPr marL="228600" indent="-228600">
              <a:buSzPct val="100000"/>
              <a:buChar char="•"/>
            </a:pPr>
            <a:r>
              <a:t>It keeps us connected by keeping you in their phone and email</a:t>
            </a:r>
          </a:p>
          <a:p>
            <a:pPr marL="228600" indent="-228600">
              <a:buSzPct val="100000"/>
              <a:buChar char="•"/>
            </a:pPr>
            <a:r>
              <a:t>If you aren’t leveraging the power of an email nurturing sequence, and your competitor is, they will beat you in the market-place.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155700" y="1536700"/>
            <a:ext cx="13931900" cy="3086100"/>
          </a:xfrm>
          <a:prstGeom prst="rect">
            <a:avLst/>
          </a:prstGeom>
        </p:spPr>
        <p:txBody>
          <a:bodyPr anchor="b"/>
          <a:lstStyle/>
          <a:p>
            <a:pPr/>
            <a:r>
              <a:t>Title Text</a:t>
            </a:r>
          </a:p>
        </p:txBody>
      </p:sp>
      <p:sp>
        <p:nvSpPr>
          <p:cNvPr id="12" name="Body Level One…"/>
          <p:cNvSpPr txBox="1"/>
          <p:nvPr>
            <p:ph type="body" sz="quarter" idx="1"/>
          </p:nvPr>
        </p:nvSpPr>
        <p:spPr>
          <a:xfrm>
            <a:off x="1155700" y="4711700"/>
            <a:ext cx="13931900" cy="1054100"/>
          </a:xfrm>
          <a:prstGeom prst="rect">
            <a:avLst/>
          </a:prstGeom>
        </p:spPr>
        <p:txBody>
          <a:bodyPr anchor="t"/>
          <a:lstStyle>
            <a:lvl1pPr marL="0" indent="0" algn="ctr">
              <a:spcBef>
                <a:spcPts val="0"/>
              </a:spcBef>
              <a:buSzTx/>
              <a:buNone/>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p:spTree>
      <p:nvGrpSpPr>
        <p:cNvPr id="1" name=""/>
        <p:cNvGrpSpPr/>
        <p:nvPr/>
      </p:nvGrpSpPr>
      <p:grpSpPr>
        <a:xfrm>
          <a:off x="0" y="0"/>
          <a:ext cx="0" cy="0"/>
          <a:chOff x="0" y="0"/>
          <a:chExt cx="0" cy="0"/>
        </a:xfrm>
      </p:grpSpPr>
      <p:sp>
        <p:nvSpPr>
          <p:cNvPr id="87" name="Image"/>
          <p:cNvSpPr/>
          <p:nvPr>
            <p:ph type="pic" sz="quarter" idx="21"/>
          </p:nvPr>
        </p:nvSpPr>
        <p:spPr>
          <a:xfrm>
            <a:off x="10350500" y="1689100"/>
            <a:ext cx="4356100" cy="5803900"/>
          </a:xfrm>
          <a:prstGeom prst="rect">
            <a:avLst/>
          </a:prstGeom>
        </p:spPr>
        <p:txBody>
          <a:bodyPr lIns="91439" tIns="45719" rIns="91439" bIns="45719" anchor="t">
            <a:noAutofit/>
          </a:bodyPr>
          <a:lstStyle/>
          <a:p>
            <a:pPr/>
          </a:p>
        </p:txBody>
      </p:sp>
      <p:sp>
        <p:nvSpPr>
          <p:cNvPr id="88" name="Title Text"/>
          <p:cNvSpPr txBox="1"/>
          <p:nvPr>
            <p:ph type="title"/>
          </p:nvPr>
        </p:nvSpPr>
        <p:spPr>
          <a:xfrm>
            <a:off x="1155700" y="1435100"/>
            <a:ext cx="8369300" cy="3086100"/>
          </a:xfrm>
          <a:prstGeom prst="rect">
            <a:avLst/>
          </a:prstGeom>
        </p:spPr>
        <p:txBody>
          <a:bodyPr anchor="b"/>
          <a:lstStyle>
            <a:lvl1pPr>
              <a:defRPr sz="6400"/>
            </a:lvl1pPr>
          </a:lstStyle>
          <a:p>
            <a:pPr/>
            <a:r>
              <a:t>Title Text</a:t>
            </a:r>
          </a:p>
        </p:txBody>
      </p:sp>
      <p:sp>
        <p:nvSpPr>
          <p:cNvPr id="89" name="Body Level One…"/>
          <p:cNvSpPr txBox="1"/>
          <p:nvPr>
            <p:ph type="body" sz="quarter" idx="1"/>
          </p:nvPr>
        </p:nvSpPr>
        <p:spPr>
          <a:xfrm>
            <a:off x="1155700" y="4597400"/>
            <a:ext cx="8369300" cy="3086100"/>
          </a:xfrm>
          <a:prstGeom prst="rect">
            <a:avLst/>
          </a:prstGeom>
        </p:spPr>
        <p:txBody>
          <a:bodyPr anchor="t"/>
          <a:lstStyle>
            <a:lvl1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1pPr>
            <a:lvl2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2pPr>
            <a:lvl3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3pPr>
            <a:lvl4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4pPr>
            <a:lvl5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5pPr>
          </a:lstStyle>
          <a:p>
            <a:pPr/>
            <a:r>
              <a:t>Body Level One</a:t>
            </a:r>
          </a:p>
          <a:p>
            <a:pPr lvl="1"/>
            <a:r>
              <a:t>Body Level Two</a:t>
            </a:r>
          </a:p>
          <a:p>
            <a:pPr lvl="2"/>
            <a:r>
              <a:t>Body Level Three</a:t>
            </a:r>
          </a:p>
          <a:p>
            <a:pPr lvl="3"/>
            <a:r>
              <a:t>Body Level Four</a:t>
            </a:r>
          </a:p>
          <a:p>
            <a:pPr lvl="4"/>
            <a:r>
              <a:t>Body Level Five</a:t>
            </a:r>
          </a:p>
        </p:txBody>
      </p:sp>
      <p:sp>
        <p:nvSpPr>
          <p:cNvPr id="9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Vertical Reflection">
    <p:spTree>
      <p:nvGrpSpPr>
        <p:cNvPr id="1" name=""/>
        <p:cNvGrpSpPr/>
        <p:nvPr/>
      </p:nvGrpSpPr>
      <p:grpSpPr>
        <a:xfrm>
          <a:off x="0" y="0"/>
          <a:ext cx="0" cy="0"/>
          <a:chOff x="0" y="0"/>
          <a:chExt cx="0" cy="0"/>
        </a:xfrm>
      </p:grpSpPr>
      <p:sp>
        <p:nvSpPr>
          <p:cNvPr id="97" name="Image"/>
          <p:cNvSpPr/>
          <p:nvPr>
            <p:ph type="pic" sz="quarter" idx="21"/>
          </p:nvPr>
        </p:nvSpPr>
        <p:spPr>
          <a:xfrm>
            <a:off x="10350500" y="1689100"/>
            <a:ext cx="4356100" cy="5803900"/>
          </a:xfrm>
          <a:prstGeom prst="rect">
            <a:avLst/>
          </a:prstGeom>
          <a:effectLst>
            <a:reflection blurRad="0" stA="50000" stPos="0" endA="0" endPos="40000" dist="0" dir="5400000" fadeDir="5400000" sx="100000" sy="-100000" kx="0" ky="0" algn="bl" rotWithShape="0"/>
          </a:effectLst>
        </p:spPr>
        <p:txBody>
          <a:bodyPr lIns="91439" tIns="45719" rIns="91439" bIns="45719" anchor="t">
            <a:noAutofit/>
          </a:bodyPr>
          <a:lstStyle/>
          <a:p>
            <a:pPr/>
          </a:p>
        </p:txBody>
      </p:sp>
      <p:sp>
        <p:nvSpPr>
          <p:cNvPr id="98" name="Title Text"/>
          <p:cNvSpPr txBox="1"/>
          <p:nvPr>
            <p:ph type="title"/>
          </p:nvPr>
        </p:nvSpPr>
        <p:spPr>
          <a:xfrm>
            <a:off x="1155700" y="1435100"/>
            <a:ext cx="8369300" cy="3086100"/>
          </a:xfrm>
          <a:prstGeom prst="rect">
            <a:avLst/>
          </a:prstGeom>
        </p:spPr>
        <p:txBody>
          <a:bodyPr anchor="b"/>
          <a:lstStyle>
            <a:lvl1pPr>
              <a:defRPr sz="6400"/>
            </a:lvl1pPr>
          </a:lstStyle>
          <a:p>
            <a:pPr/>
            <a:r>
              <a:t>Title Text</a:t>
            </a:r>
          </a:p>
        </p:txBody>
      </p:sp>
      <p:sp>
        <p:nvSpPr>
          <p:cNvPr id="99" name="Body Level One…"/>
          <p:cNvSpPr txBox="1"/>
          <p:nvPr>
            <p:ph type="body" sz="quarter" idx="1"/>
          </p:nvPr>
        </p:nvSpPr>
        <p:spPr>
          <a:xfrm>
            <a:off x="1155700" y="4597400"/>
            <a:ext cx="8369300" cy="3086100"/>
          </a:xfrm>
          <a:prstGeom prst="rect">
            <a:avLst/>
          </a:prstGeom>
        </p:spPr>
        <p:txBody>
          <a:bodyPr anchor="t"/>
          <a:lstStyle>
            <a:lvl1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1pPr>
            <a:lvl2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2pPr>
            <a:lvl3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3pPr>
            <a:lvl4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4pPr>
            <a:lvl5pPr marL="0" indent="0" algn="ctr">
              <a:spcBef>
                <a:spcPts val="0"/>
              </a:spcBef>
              <a:buSzTx/>
              <a:buNone/>
              <a:defRPr sz="4600">
                <a:solidFill>
                  <a:srgbClr val="1ACB97"/>
                </a:solidFill>
                <a:latin typeface="Brandon Grotesque Medium"/>
                <a:ea typeface="Brandon Grotesque Medium"/>
                <a:cs typeface="Brandon Grotesque Medium"/>
                <a:sym typeface="Brandon Grotesque Medium"/>
              </a:defRPr>
            </a:lvl5pPr>
          </a:lstStyle>
          <a:p>
            <a:pPr/>
            <a:r>
              <a:t>Body Level One</a:t>
            </a:r>
          </a:p>
          <a:p>
            <a:pPr lvl="1"/>
            <a:r>
              <a:t>Body Level Two</a:t>
            </a:r>
          </a:p>
          <a:p>
            <a:pPr lvl="2"/>
            <a:r>
              <a:t>Body Level Three</a:t>
            </a:r>
          </a:p>
          <a:p>
            <a:pPr lvl="3"/>
            <a:r>
              <a:t>Body Level Four</a:t>
            </a:r>
          </a:p>
          <a:p>
            <a:pPr lvl="4"/>
            <a:r>
              <a:t>Body Level Five</a:t>
            </a:r>
          </a:p>
        </p:txBody>
      </p:sp>
      <p:sp>
        <p:nvSpPr>
          <p:cNvPr id="10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107" name="Image"/>
          <p:cNvSpPr/>
          <p:nvPr>
            <p:ph type="pic" sz="quarter" idx="21"/>
          </p:nvPr>
        </p:nvSpPr>
        <p:spPr>
          <a:xfrm>
            <a:off x="9588500" y="2667000"/>
            <a:ext cx="4191000" cy="5588000"/>
          </a:xfrm>
          <a:prstGeom prst="rect">
            <a:avLst/>
          </a:prstGeom>
        </p:spPr>
        <p:txBody>
          <a:bodyPr lIns="91439" tIns="45719" rIns="91439" bIns="45719" anchor="t">
            <a:noAutofit/>
          </a:bodyPr>
          <a:lstStyle/>
          <a:p>
            <a:pPr/>
          </a:p>
        </p:txBody>
      </p:sp>
      <p:sp>
        <p:nvSpPr>
          <p:cNvPr id="108" name="Title Text"/>
          <p:cNvSpPr txBox="1"/>
          <p:nvPr>
            <p:ph type="title"/>
          </p:nvPr>
        </p:nvSpPr>
        <p:spPr>
          <a:prstGeom prst="rect">
            <a:avLst/>
          </a:prstGeom>
        </p:spPr>
        <p:txBody>
          <a:bodyPr/>
          <a:lstStyle/>
          <a:p>
            <a:pPr/>
            <a:r>
              <a:t>Title Text</a:t>
            </a:r>
          </a:p>
        </p:txBody>
      </p:sp>
      <p:sp>
        <p:nvSpPr>
          <p:cNvPr id="109" name="Body Level One…"/>
          <p:cNvSpPr txBox="1"/>
          <p:nvPr>
            <p:ph type="body" sz="half" idx="1"/>
          </p:nvPr>
        </p:nvSpPr>
        <p:spPr>
          <a:xfrm>
            <a:off x="1155700" y="2603500"/>
            <a:ext cx="6807200" cy="5702300"/>
          </a:xfrm>
          <a:prstGeom prst="rect">
            <a:avLst/>
          </a:prstGeom>
        </p:spPr>
        <p:txBody>
          <a:bodyPr/>
          <a:lstStyle>
            <a:lvl1pPr marL="685800" indent="-469900">
              <a:spcBef>
                <a:spcPts val="4600"/>
              </a:spcBef>
              <a:defRPr sz="2800"/>
            </a:lvl1pPr>
            <a:lvl2pPr marL="977900" indent="-469900">
              <a:spcBef>
                <a:spcPts val="4600"/>
              </a:spcBef>
              <a:defRPr sz="2800"/>
            </a:lvl2pPr>
            <a:lvl3pPr marL="1270000" indent="-469900">
              <a:spcBef>
                <a:spcPts val="4600"/>
              </a:spcBef>
              <a:defRPr sz="2800"/>
            </a:lvl3pPr>
            <a:lvl4pPr marL="1574800" indent="-469900">
              <a:spcBef>
                <a:spcPts val="4600"/>
              </a:spcBef>
              <a:defRPr sz="2800"/>
            </a:lvl4pPr>
            <a:lvl5pPr marL="1866900" indent="-469900">
              <a:spcBef>
                <a:spcPts val="4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Left">
    <p:spTree>
      <p:nvGrpSpPr>
        <p:cNvPr id="1" name=""/>
        <p:cNvGrpSpPr/>
        <p:nvPr/>
      </p:nvGrpSpPr>
      <p:grpSpPr>
        <a:xfrm>
          <a:off x="0" y="0"/>
          <a:ext cx="0" cy="0"/>
          <a:chOff x="0" y="0"/>
          <a:chExt cx="0" cy="0"/>
        </a:xfrm>
      </p:grpSpPr>
      <p:sp>
        <p:nvSpPr>
          <p:cNvPr id="117" name="Title Text"/>
          <p:cNvSpPr txBox="1"/>
          <p:nvPr>
            <p:ph type="title"/>
          </p:nvPr>
        </p:nvSpPr>
        <p:spPr>
          <a:prstGeom prst="rect">
            <a:avLst/>
          </a:prstGeom>
        </p:spPr>
        <p:txBody>
          <a:bodyPr/>
          <a:lstStyle/>
          <a:p>
            <a:pPr/>
            <a:r>
              <a:t>Title Text</a:t>
            </a:r>
          </a:p>
        </p:txBody>
      </p:sp>
      <p:sp>
        <p:nvSpPr>
          <p:cNvPr id="118" name="Body Level One…"/>
          <p:cNvSpPr txBox="1"/>
          <p:nvPr>
            <p:ph type="body" sz="half" idx="1"/>
          </p:nvPr>
        </p:nvSpPr>
        <p:spPr>
          <a:xfrm>
            <a:off x="1155700" y="2603500"/>
            <a:ext cx="6807200" cy="5702300"/>
          </a:xfrm>
          <a:prstGeom prst="rect">
            <a:avLst/>
          </a:prstGeom>
        </p:spPr>
        <p:txBody>
          <a:bodyPr/>
          <a:lstStyle>
            <a:lvl1pPr marL="685800" indent="-469900">
              <a:spcBef>
                <a:spcPts val="4600"/>
              </a:spcBef>
              <a:defRPr sz="2800"/>
            </a:lvl1pPr>
            <a:lvl2pPr marL="977900" indent="-469900">
              <a:spcBef>
                <a:spcPts val="4600"/>
              </a:spcBef>
              <a:defRPr sz="2800"/>
            </a:lvl2pPr>
            <a:lvl3pPr marL="1270000" indent="-469900">
              <a:spcBef>
                <a:spcPts val="4600"/>
              </a:spcBef>
              <a:defRPr sz="2800"/>
            </a:lvl3pPr>
            <a:lvl4pPr marL="1574800" indent="-469900">
              <a:spcBef>
                <a:spcPts val="4600"/>
              </a:spcBef>
              <a:defRPr sz="2800"/>
            </a:lvl4pPr>
            <a:lvl5pPr marL="1866900" indent="-469900">
              <a:spcBef>
                <a:spcPts val="4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Right">
    <p:spTree>
      <p:nvGrpSpPr>
        <p:cNvPr id="1" name=""/>
        <p:cNvGrpSpPr/>
        <p:nvPr/>
      </p:nvGrpSpPr>
      <p:grpSpPr>
        <a:xfrm>
          <a:off x="0" y="0"/>
          <a:ext cx="0" cy="0"/>
          <a:chOff x="0" y="0"/>
          <a:chExt cx="0" cy="0"/>
        </a:xfrm>
      </p:grpSpPr>
      <p:sp>
        <p:nvSpPr>
          <p:cNvPr id="126" name="Title Text"/>
          <p:cNvSpPr txBox="1"/>
          <p:nvPr>
            <p:ph type="title"/>
          </p:nvPr>
        </p:nvSpPr>
        <p:spPr>
          <a:prstGeom prst="rect">
            <a:avLst/>
          </a:prstGeom>
        </p:spPr>
        <p:txBody>
          <a:bodyPr/>
          <a:lstStyle/>
          <a:p>
            <a:pPr/>
            <a:r>
              <a:t>Title Text</a:t>
            </a:r>
          </a:p>
        </p:txBody>
      </p:sp>
      <p:sp>
        <p:nvSpPr>
          <p:cNvPr id="127" name="Body Level One…"/>
          <p:cNvSpPr txBox="1"/>
          <p:nvPr>
            <p:ph type="body" sz="half" idx="1"/>
          </p:nvPr>
        </p:nvSpPr>
        <p:spPr>
          <a:xfrm>
            <a:off x="8851900" y="2603500"/>
            <a:ext cx="6235700" cy="5702300"/>
          </a:xfrm>
          <a:prstGeom prst="rect">
            <a:avLst/>
          </a:prstGeom>
        </p:spPr>
        <p:txBody>
          <a:bodyPr/>
          <a:lstStyle>
            <a:lvl1pPr marL="685800" indent="-469900">
              <a:spcBef>
                <a:spcPts val="4600"/>
              </a:spcBef>
              <a:defRPr sz="2800"/>
            </a:lvl1pPr>
            <a:lvl2pPr marL="977900" indent="-469900">
              <a:spcBef>
                <a:spcPts val="4600"/>
              </a:spcBef>
              <a:defRPr sz="2800"/>
            </a:lvl2pPr>
            <a:lvl3pPr marL="1270000" indent="-469900">
              <a:spcBef>
                <a:spcPts val="4600"/>
              </a:spcBef>
              <a:defRPr sz="2800"/>
            </a:lvl3pPr>
            <a:lvl4pPr marL="1574800" indent="-469900">
              <a:spcBef>
                <a:spcPts val="4600"/>
              </a:spcBef>
              <a:defRPr sz="2800"/>
            </a:lvl4pPr>
            <a:lvl5pPr marL="1866900" indent="-469900">
              <a:spcBef>
                <a:spcPts val="4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solidFill>
          <a:srgbClr val="000000"/>
        </a:solidFill>
      </p:bgPr>
    </p:bg>
    <p:spTree>
      <p:nvGrpSpPr>
        <p:cNvPr id="1" name=""/>
        <p:cNvGrpSpPr/>
        <p:nvPr/>
      </p:nvGrpSpPr>
      <p:grpSpPr>
        <a:xfrm>
          <a:off x="0" y="0"/>
          <a:ext cx="0" cy="0"/>
          <a:chOff x="0" y="0"/>
          <a:chExt cx="0" cy="0"/>
        </a:xfrm>
      </p:grpSpPr>
      <p:sp>
        <p:nvSpPr>
          <p:cNvPr id="135" name="Title Text"/>
          <p:cNvSpPr txBox="1"/>
          <p:nvPr>
            <p:ph type="title"/>
          </p:nvPr>
        </p:nvSpPr>
        <p:spPr>
          <a:xfrm>
            <a:off x="2651125" y="4024312"/>
            <a:ext cx="10953750" cy="2083596"/>
          </a:xfrm>
          <a:prstGeom prst="rect">
            <a:avLst/>
          </a:prstGeom>
        </p:spPr>
        <p:txBody>
          <a:bodyPr lIns="47625" tIns="47625" rIns="47625" bIns="47625" anchor="t"/>
          <a:lstStyle>
            <a:lvl1pPr algn="l" defTabSz="584200">
              <a:defRPr cap="all" spc="928" sz="5800">
                <a:solidFill>
                  <a:srgbClr val="FFFFFF"/>
                </a:solidFill>
                <a:latin typeface="Avenir Light"/>
                <a:ea typeface="Avenir Light"/>
                <a:cs typeface="Avenir Light"/>
                <a:sym typeface="Avenir Light"/>
              </a:defRPr>
            </a:lvl1pPr>
          </a:lstStyle>
          <a:p>
            <a:pPr/>
            <a:r>
              <a:t>Title Text</a:t>
            </a:r>
          </a:p>
        </p:txBody>
      </p:sp>
      <p:sp>
        <p:nvSpPr>
          <p:cNvPr id="136" name="Body Level One…"/>
          <p:cNvSpPr txBox="1"/>
          <p:nvPr>
            <p:ph type="body" sz="quarter" idx="1"/>
          </p:nvPr>
        </p:nvSpPr>
        <p:spPr>
          <a:xfrm>
            <a:off x="2651125" y="3202781"/>
            <a:ext cx="10953750" cy="833439"/>
          </a:xfrm>
          <a:prstGeom prst="rect">
            <a:avLst/>
          </a:prstGeom>
        </p:spPr>
        <p:txBody>
          <a:bodyPr lIns="47625" tIns="47625" rIns="47625" bIns="47625" anchor="b"/>
          <a:lstStyle>
            <a:lvl1pPr marL="0" indent="0" defTabSz="584200">
              <a:spcBef>
                <a:spcPts val="0"/>
              </a:spcBef>
              <a:buSzTx/>
              <a:buNone/>
              <a:defRPr cap="all" spc="352" sz="2200">
                <a:solidFill>
                  <a:srgbClr val="55D7FF"/>
                </a:solidFill>
                <a:latin typeface="Avenir Book"/>
                <a:ea typeface="Avenir Book"/>
                <a:cs typeface="Avenir Book"/>
                <a:sym typeface="Avenir Book"/>
              </a:defRPr>
            </a:lvl1pPr>
            <a:lvl2pPr marL="0" indent="0" defTabSz="584200">
              <a:spcBef>
                <a:spcPts val="0"/>
              </a:spcBef>
              <a:buSzTx/>
              <a:buNone/>
              <a:defRPr cap="all" spc="352" sz="2200">
                <a:solidFill>
                  <a:srgbClr val="55D7FF"/>
                </a:solidFill>
                <a:latin typeface="Avenir Book"/>
                <a:ea typeface="Avenir Book"/>
                <a:cs typeface="Avenir Book"/>
                <a:sym typeface="Avenir Book"/>
              </a:defRPr>
            </a:lvl2pPr>
            <a:lvl3pPr marL="0" indent="0" defTabSz="584200">
              <a:spcBef>
                <a:spcPts val="0"/>
              </a:spcBef>
              <a:buSzTx/>
              <a:buNone/>
              <a:defRPr cap="all" spc="352" sz="2200">
                <a:solidFill>
                  <a:srgbClr val="55D7FF"/>
                </a:solidFill>
                <a:latin typeface="Avenir Book"/>
                <a:ea typeface="Avenir Book"/>
                <a:cs typeface="Avenir Book"/>
                <a:sym typeface="Avenir Book"/>
              </a:defRPr>
            </a:lvl3pPr>
            <a:lvl4pPr marL="0" indent="0" defTabSz="584200">
              <a:spcBef>
                <a:spcPts val="0"/>
              </a:spcBef>
              <a:buSzTx/>
              <a:buNone/>
              <a:defRPr cap="all" spc="352" sz="2200">
                <a:solidFill>
                  <a:srgbClr val="55D7FF"/>
                </a:solidFill>
                <a:latin typeface="Avenir Book"/>
                <a:ea typeface="Avenir Book"/>
                <a:cs typeface="Avenir Book"/>
                <a:sym typeface="Avenir Book"/>
              </a:defRPr>
            </a:lvl4pPr>
            <a:lvl5pPr marL="0" indent="0" defTabSz="584200">
              <a:spcBef>
                <a:spcPts val="0"/>
              </a:spcBef>
              <a:buSzTx/>
              <a:buNone/>
              <a:defRPr cap="all" spc="352" sz="2200">
                <a:solidFill>
                  <a:srgbClr val="55D7FF"/>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137" name="Slide Number"/>
          <p:cNvSpPr txBox="1"/>
          <p:nvPr>
            <p:ph type="sldNum" sz="quarter" idx="2"/>
          </p:nvPr>
        </p:nvSpPr>
        <p:spPr>
          <a:xfrm>
            <a:off x="7954785" y="8679656"/>
            <a:ext cx="319279" cy="374651"/>
          </a:xfrm>
          <a:prstGeom prst="rect">
            <a:avLst/>
          </a:prstGeom>
        </p:spPr>
        <p:txBody>
          <a:bodyPr lIns="47625" tIns="47625" rIns="47625" bIns="47625"/>
          <a:lstStyle>
            <a:lvl1pPr defTabSz="584200">
              <a:defRPr>
                <a:solidFill>
                  <a:srgbClr val="FFFFFF"/>
                </a:solidFill>
                <a:latin typeface="Avenir Light"/>
                <a:ea typeface="Avenir Light"/>
                <a:cs typeface="Avenir Light"/>
                <a:sym typeface="Avenir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bg>
      <p:bgPr>
        <a:solidFill>
          <a:srgbClr val="000000"/>
        </a:solidFill>
      </p:bgPr>
    </p:bg>
    <p:spTree>
      <p:nvGrpSpPr>
        <p:cNvPr id="1" name=""/>
        <p:cNvGrpSpPr/>
        <p:nvPr/>
      </p:nvGrpSpPr>
      <p:grpSpPr>
        <a:xfrm>
          <a:off x="0" y="0"/>
          <a:ext cx="0" cy="0"/>
          <a:chOff x="0" y="0"/>
          <a:chExt cx="0" cy="0"/>
        </a:xfrm>
      </p:grpSpPr>
      <p:sp>
        <p:nvSpPr>
          <p:cNvPr id="144" name="Title Text"/>
          <p:cNvSpPr txBox="1"/>
          <p:nvPr>
            <p:ph type="title"/>
          </p:nvPr>
        </p:nvSpPr>
        <p:spPr>
          <a:xfrm>
            <a:off x="2651125" y="3524250"/>
            <a:ext cx="10953750" cy="2083594"/>
          </a:xfrm>
          <a:prstGeom prst="rect">
            <a:avLst/>
          </a:prstGeom>
        </p:spPr>
        <p:txBody>
          <a:bodyPr lIns="47625" tIns="47625" rIns="47625" bIns="47625"/>
          <a:lstStyle>
            <a:lvl1pPr algn="l" defTabSz="584200">
              <a:defRPr cap="all" spc="928" sz="5800">
                <a:solidFill>
                  <a:srgbClr val="FFFFFF"/>
                </a:solidFill>
                <a:latin typeface="Avenir Light"/>
                <a:ea typeface="Avenir Light"/>
                <a:cs typeface="Avenir Light"/>
                <a:sym typeface="Avenir Light"/>
              </a:defRPr>
            </a:lvl1pPr>
          </a:lstStyle>
          <a:p>
            <a:pPr/>
            <a:r>
              <a:t>Title Text</a:t>
            </a:r>
          </a:p>
        </p:txBody>
      </p:sp>
      <p:sp>
        <p:nvSpPr>
          <p:cNvPr id="145" name="Slide Number"/>
          <p:cNvSpPr txBox="1"/>
          <p:nvPr>
            <p:ph type="sldNum" sz="quarter" idx="2"/>
          </p:nvPr>
        </p:nvSpPr>
        <p:spPr>
          <a:xfrm>
            <a:off x="7954785" y="8679656"/>
            <a:ext cx="319279" cy="374651"/>
          </a:xfrm>
          <a:prstGeom prst="rect">
            <a:avLst/>
          </a:prstGeom>
        </p:spPr>
        <p:txBody>
          <a:bodyPr lIns="47625" tIns="47625" rIns="47625" bIns="47625"/>
          <a:lstStyle>
            <a:lvl1pPr defTabSz="584200">
              <a:defRPr>
                <a:solidFill>
                  <a:srgbClr val="FFFFFF"/>
                </a:solidFill>
                <a:latin typeface="Avenir Light"/>
                <a:ea typeface="Avenir Light"/>
                <a:cs typeface="Avenir Light"/>
                <a:sym typeface="Avenir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Alt">
    <p:bg>
      <p:bgPr>
        <a:solidFill>
          <a:srgbClr val="000000"/>
        </a:solidFill>
      </p:bgPr>
    </p:bg>
    <p:spTree>
      <p:nvGrpSpPr>
        <p:cNvPr id="1" name=""/>
        <p:cNvGrpSpPr/>
        <p:nvPr/>
      </p:nvGrpSpPr>
      <p:grpSpPr>
        <a:xfrm>
          <a:off x="0" y="0"/>
          <a:ext cx="0" cy="0"/>
          <a:chOff x="0" y="0"/>
          <a:chExt cx="0" cy="0"/>
        </a:xfrm>
      </p:grpSpPr>
      <p:sp>
        <p:nvSpPr>
          <p:cNvPr id="152" name="Image"/>
          <p:cNvSpPr/>
          <p:nvPr>
            <p:ph type="pic" idx="21"/>
          </p:nvPr>
        </p:nvSpPr>
        <p:spPr>
          <a:xfrm>
            <a:off x="2032000" y="2547936"/>
            <a:ext cx="12192000" cy="6596065"/>
          </a:xfrm>
          <a:prstGeom prst="rect">
            <a:avLst/>
          </a:prstGeom>
        </p:spPr>
        <p:txBody>
          <a:bodyPr lIns="91439" tIns="45719" rIns="91439" bIns="45719" anchor="t">
            <a:noAutofit/>
          </a:bodyPr>
          <a:lstStyle/>
          <a:p>
            <a:pPr/>
          </a:p>
        </p:txBody>
      </p:sp>
      <p:sp>
        <p:nvSpPr>
          <p:cNvPr id="153" name="Title Text"/>
          <p:cNvSpPr txBox="1"/>
          <p:nvPr>
            <p:ph type="title"/>
          </p:nvPr>
        </p:nvSpPr>
        <p:spPr>
          <a:xfrm>
            <a:off x="2651125" y="940592"/>
            <a:ext cx="10953750" cy="1369221"/>
          </a:xfrm>
          <a:prstGeom prst="rect">
            <a:avLst/>
          </a:prstGeom>
        </p:spPr>
        <p:txBody>
          <a:bodyPr lIns="47625" tIns="47625" rIns="47625" bIns="47625" anchor="t"/>
          <a:lstStyle>
            <a:lvl1pPr algn="l" defTabSz="584200">
              <a:defRPr cap="all" spc="928" sz="5800">
                <a:solidFill>
                  <a:srgbClr val="FFFFFF"/>
                </a:solidFill>
                <a:latin typeface="Avenir Light"/>
                <a:ea typeface="Avenir Light"/>
                <a:cs typeface="Avenir Light"/>
                <a:sym typeface="Avenir Light"/>
              </a:defRPr>
            </a:lvl1pPr>
          </a:lstStyle>
          <a:p>
            <a:pPr/>
            <a:r>
              <a:t>Title Text</a:t>
            </a:r>
          </a:p>
        </p:txBody>
      </p:sp>
      <p:sp>
        <p:nvSpPr>
          <p:cNvPr id="154" name="Body Level One…"/>
          <p:cNvSpPr txBox="1"/>
          <p:nvPr>
            <p:ph type="body" sz="quarter" idx="1"/>
          </p:nvPr>
        </p:nvSpPr>
        <p:spPr>
          <a:xfrm>
            <a:off x="2651125" y="476250"/>
            <a:ext cx="10953750" cy="476250"/>
          </a:xfrm>
          <a:prstGeom prst="rect">
            <a:avLst/>
          </a:prstGeom>
        </p:spPr>
        <p:txBody>
          <a:bodyPr lIns="47625" tIns="47625" rIns="47625" bIns="47625"/>
          <a:lstStyle>
            <a:lvl1pPr marL="0" indent="0" defTabSz="584200">
              <a:spcBef>
                <a:spcPts val="0"/>
              </a:spcBef>
              <a:buSzTx/>
              <a:buNone/>
              <a:defRPr cap="all" spc="352" sz="2200">
                <a:solidFill>
                  <a:srgbClr val="FFFFFF"/>
                </a:solidFill>
                <a:latin typeface="Avenir Book"/>
                <a:ea typeface="Avenir Book"/>
                <a:cs typeface="Avenir Book"/>
                <a:sym typeface="Avenir Book"/>
              </a:defRPr>
            </a:lvl1pPr>
            <a:lvl2pPr marL="0" indent="0" defTabSz="584200">
              <a:spcBef>
                <a:spcPts val="0"/>
              </a:spcBef>
              <a:buSzTx/>
              <a:buNone/>
              <a:defRPr cap="all" spc="352" sz="2200">
                <a:solidFill>
                  <a:srgbClr val="FFFFFF"/>
                </a:solidFill>
                <a:latin typeface="Avenir Book"/>
                <a:ea typeface="Avenir Book"/>
                <a:cs typeface="Avenir Book"/>
                <a:sym typeface="Avenir Book"/>
              </a:defRPr>
            </a:lvl2pPr>
            <a:lvl3pPr marL="0" indent="0" defTabSz="584200">
              <a:spcBef>
                <a:spcPts val="0"/>
              </a:spcBef>
              <a:buSzTx/>
              <a:buNone/>
              <a:defRPr cap="all" spc="352" sz="2200">
                <a:solidFill>
                  <a:srgbClr val="FFFFFF"/>
                </a:solidFill>
                <a:latin typeface="Avenir Book"/>
                <a:ea typeface="Avenir Book"/>
                <a:cs typeface="Avenir Book"/>
                <a:sym typeface="Avenir Book"/>
              </a:defRPr>
            </a:lvl3pPr>
            <a:lvl4pPr marL="0" indent="0" defTabSz="584200">
              <a:spcBef>
                <a:spcPts val="0"/>
              </a:spcBef>
              <a:buSzTx/>
              <a:buNone/>
              <a:defRPr cap="all" spc="352" sz="2200">
                <a:solidFill>
                  <a:srgbClr val="FFFFFF"/>
                </a:solidFill>
                <a:latin typeface="Avenir Book"/>
                <a:ea typeface="Avenir Book"/>
                <a:cs typeface="Avenir Book"/>
                <a:sym typeface="Avenir Book"/>
              </a:defRPr>
            </a:lvl4pPr>
            <a:lvl5pPr marL="0" indent="0" defTabSz="584200">
              <a:spcBef>
                <a:spcPts val="0"/>
              </a:spcBef>
              <a:buSzTx/>
              <a:buNone/>
              <a:defRPr cap="all" spc="352" sz="2200">
                <a:solidFill>
                  <a:srgbClr val="FFFFFF"/>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155" name="Slide Number"/>
          <p:cNvSpPr txBox="1"/>
          <p:nvPr>
            <p:ph type="sldNum" sz="quarter" idx="2"/>
          </p:nvPr>
        </p:nvSpPr>
        <p:spPr>
          <a:xfrm>
            <a:off x="7954785" y="8679656"/>
            <a:ext cx="319279" cy="374651"/>
          </a:xfrm>
          <a:prstGeom prst="rect">
            <a:avLst/>
          </a:prstGeom>
        </p:spPr>
        <p:txBody>
          <a:bodyPr lIns="47625" tIns="47625" rIns="47625" bIns="47625"/>
          <a:lstStyle>
            <a:lvl1pPr defTabSz="584200">
              <a:defRPr>
                <a:solidFill>
                  <a:srgbClr val="FFFFFF"/>
                </a:solidFill>
                <a:latin typeface="Avenir Light"/>
                <a:ea typeface="Avenir Light"/>
                <a:cs typeface="Avenir Light"/>
                <a:sym typeface="Avenir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bg>
      <p:bgPr>
        <a:solidFill>
          <a:srgbClr val="000000"/>
        </a:solidFill>
      </p:bgPr>
    </p:bg>
    <p:spTree>
      <p:nvGrpSpPr>
        <p:cNvPr id="1" name=""/>
        <p:cNvGrpSpPr/>
        <p:nvPr/>
      </p:nvGrpSpPr>
      <p:grpSpPr>
        <a:xfrm>
          <a:off x="0" y="0"/>
          <a:ext cx="0" cy="0"/>
          <a:chOff x="0" y="0"/>
          <a:chExt cx="0" cy="0"/>
        </a:xfrm>
      </p:grpSpPr>
      <p:sp>
        <p:nvSpPr>
          <p:cNvPr id="162" name="Image"/>
          <p:cNvSpPr/>
          <p:nvPr>
            <p:ph type="pic" idx="21"/>
          </p:nvPr>
        </p:nvSpPr>
        <p:spPr>
          <a:xfrm>
            <a:off x="2032000" y="0"/>
            <a:ext cx="12192000" cy="9144000"/>
          </a:xfrm>
          <a:prstGeom prst="rect">
            <a:avLst/>
          </a:prstGeom>
        </p:spPr>
        <p:txBody>
          <a:bodyPr lIns="91439" tIns="45719" rIns="91439" bIns="45719" anchor="t">
            <a:noAutofit/>
          </a:bodyPr>
          <a:lstStyle/>
          <a:p>
            <a:pPr/>
          </a:p>
        </p:txBody>
      </p:sp>
      <p:sp>
        <p:nvSpPr>
          <p:cNvPr id="163" name="Title Text"/>
          <p:cNvSpPr txBox="1"/>
          <p:nvPr>
            <p:ph type="title"/>
          </p:nvPr>
        </p:nvSpPr>
        <p:spPr>
          <a:xfrm>
            <a:off x="2651125" y="940592"/>
            <a:ext cx="10953750" cy="1369221"/>
          </a:xfrm>
          <a:prstGeom prst="rect">
            <a:avLst/>
          </a:prstGeom>
        </p:spPr>
        <p:txBody>
          <a:bodyPr lIns="47625" tIns="47625" rIns="47625" bIns="47625" anchor="t"/>
          <a:lstStyle>
            <a:lvl1pPr algn="l" defTabSz="584200">
              <a:defRPr cap="all" spc="928" sz="5800">
                <a:solidFill>
                  <a:srgbClr val="FFFFFF"/>
                </a:solidFill>
                <a:latin typeface="Avenir Light"/>
                <a:ea typeface="Avenir Light"/>
                <a:cs typeface="Avenir Light"/>
                <a:sym typeface="Avenir Light"/>
              </a:defRPr>
            </a:lvl1pPr>
          </a:lstStyle>
          <a:p>
            <a:pPr/>
            <a:r>
              <a:t>Title Text</a:t>
            </a:r>
          </a:p>
        </p:txBody>
      </p:sp>
      <p:sp>
        <p:nvSpPr>
          <p:cNvPr id="164" name="Body Level One…"/>
          <p:cNvSpPr txBox="1"/>
          <p:nvPr>
            <p:ph type="body" sz="quarter" idx="1"/>
          </p:nvPr>
        </p:nvSpPr>
        <p:spPr>
          <a:xfrm>
            <a:off x="2651125" y="476250"/>
            <a:ext cx="10953750" cy="476250"/>
          </a:xfrm>
          <a:prstGeom prst="rect">
            <a:avLst/>
          </a:prstGeom>
        </p:spPr>
        <p:txBody>
          <a:bodyPr lIns="47625" tIns="47625" rIns="47625" bIns="47625"/>
          <a:lstStyle>
            <a:lvl1pPr marL="0" indent="0" defTabSz="584200">
              <a:spcBef>
                <a:spcPts val="0"/>
              </a:spcBef>
              <a:buSzTx/>
              <a:buNone/>
              <a:defRPr cap="all" spc="352" sz="2200">
                <a:solidFill>
                  <a:srgbClr val="FFFFFF"/>
                </a:solidFill>
                <a:latin typeface="Avenir Book"/>
                <a:ea typeface="Avenir Book"/>
                <a:cs typeface="Avenir Book"/>
                <a:sym typeface="Avenir Book"/>
              </a:defRPr>
            </a:lvl1pPr>
            <a:lvl2pPr marL="0" indent="0" defTabSz="584200">
              <a:spcBef>
                <a:spcPts val="0"/>
              </a:spcBef>
              <a:buSzTx/>
              <a:buNone/>
              <a:defRPr cap="all" spc="352" sz="2200">
                <a:solidFill>
                  <a:srgbClr val="FFFFFF"/>
                </a:solidFill>
                <a:latin typeface="Avenir Book"/>
                <a:ea typeface="Avenir Book"/>
                <a:cs typeface="Avenir Book"/>
                <a:sym typeface="Avenir Book"/>
              </a:defRPr>
            </a:lvl2pPr>
            <a:lvl3pPr marL="0" indent="0" defTabSz="584200">
              <a:spcBef>
                <a:spcPts val="0"/>
              </a:spcBef>
              <a:buSzTx/>
              <a:buNone/>
              <a:defRPr cap="all" spc="352" sz="2200">
                <a:solidFill>
                  <a:srgbClr val="FFFFFF"/>
                </a:solidFill>
                <a:latin typeface="Avenir Book"/>
                <a:ea typeface="Avenir Book"/>
                <a:cs typeface="Avenir Book"/>
                <a:sym typeface="Avenir Book"/>
              </a:defRPr>
            </a:lvl3pPr>
            <a:lvl4pPr marL="0" indent="0" defTabSz="584200">
              <a:spcBef>
                <a:spcPts val="0"/>
              </a:spcBef>
              <a:buSzTx/>
              <a:buNone/>
              <a:defRPr cap="all" spc="352" sz="2200">
                <a:solidFill>
                  <a:srgbClr val="FFFFFF"/>
                </a:solidFill>
                <a:latin typeface="Avenir Book"/>
                <a:ea typeface="Avenir Book"/>
                <a:cs typeface="Avenir Book"/>
                <a:sym typeface="Avenir Book"/>
              </a:defRPr>
            </a:lvl4pPr>
            <a:lvl5pPr marL="0" indent="0" defTabSz="584200">
              <a:spcBef>
                <a:spcPts val="0"/>
              </a:spcBef>
              <a:buSzTx/>
              <a:buNone/>
              <a:defRPr cap="all" spc="352" sz="2200">
                <a:solidFill>
                  <a:srgbClr val="FFFFFF"/>
                </a:solidFill>
                <a:latin typeface="Avenir Book"/>
                <a:ea typeface="Avenir Book"/>
                <a:cs typeface="Avenir Book"/>
                <a:sym typeface="Avenir Book"/>
              </a:defRPr>
            </a:lvl5pPr>
          </a:lstStyle>
          <a:p>
            <a:pPr/>
            <a:r>
              <a:t>Body Level One</a:t>
            </a:r>
          </a:p>
          <a:p>
            <a:pPr lvl="1"/>
            <a:r>
              <a:t>Body Level Two</a:t>
            </a:r>
          </a:p>
          <a:p>
            <a:pPr lvl="2"/>
            <a:r>
              <a:t>Body Level Three</a:t>
            </a:r>
          </a:p>
          <a:p>
            <a:pPr lvl="3"/>
            <a:r>
              <a:t>Body Level Four</a:t>
            </a:r>
          </a:p>
          <a:p>
            <a:pPr lvl="4"/>
            <a:r>
              <a:t>Body Level Five</a:t>
            </a:r>
          </a:p>
        </p:txBody>
      </p:sp>
      <p:sp>
        <p:nvSpPr>
          <p:cNvPr id="165" name="Slide Number"/>
          <p:cNvSpPr txBox="1"/>
          <p:nvPr>
            <p:ph type="sldNum" sz="quarter" idx="2"/>
          </p:nvPr>
        </p:nvSpPr>
        <p:spPr>
          <a:xfrm>
            <a:off x="7954785" y="8679656"/>
            <a:ext cx="319279" cy="374651"/>
          </a:xfrm>
          <a:prstGeom prst="rect">
            <a:avLst/>
          </a:prstGeom>
        </p:spPr>
        <p:txBody>
          <a:bodyPr lIns="47625" tIns="47625" rIns="47625" bIns="47625"/>
          <a:lstStyle>
            <a:lvl1pPr defTabSz="584200">
              <a:defRPr>
                <a:solidFill>
                  <a:srgbClr val="FFFFFF"/>
                </a:solidFill>
                <a:latin typeface="Avenir Light"/>
                <a:ea typeface="Avenir Light"/>
                <a:cs typeface="Avenir Light"/>
                <a:sym typeface="Avenir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solidFill>
          <a:srgbClr val="000000"/>
        </a:solidFill>
      </p:bgPr>
    </p:bg>
    <p:spTree>
      <p:nvGrpSpPr>
        <p:cNvPr id="1" name=""/>
        <p:cNvGrpSpPr/>
        <p:nvPr/>
      </p:nvGrpSpPr>
      <p:grpSpPr>
        <a:xfrm>
          <a:off x="0" y="0"/>
          <a:ext cx="0" cy="0"/>
          <a:chOff x="0" y="0"/>
          <a:chExt cx="0" cy="0"/>
        </a:xfrm>
      </p:grpSpPr>
      <p:sp>
        <p:nvSpPr>
          <p:cNvPr id="172" name="Title Text"/>
          <p:cNvSpPr txBox="1"/>
          <p:nvPr>
            <p:ph type="title"/>
          </p:nvPr>
        </p:nvSpPr>
        <p:spPr>
          <a:xfrm>
            <a:off x="3222624" y="1535905"/>
            <a:ext cx="9810751" cy="3095627"/>
          </a:xfrm>
          <a:prstGeom prst="rect">
            <a:avLst/>
          </a:prstGeom>
        </p:spPr>
        <p:txBody>
          <a:bodyPr lIns="47625" tIns="47625" rIns="47625" bIns="47625" anchor="b"/>
          <a:lstStyle>
            <a:lvl1pPr defTabSz="584200">
              <a:defRPr sz="7800">
                <a:solidFill>
                  <a:srgbClr val="FFFFFF"/>
                </a:solidFill>
              </a:defRPr>
            </a:lvl1pPr>
          </a:lstStyle>
          <a:p>
            <a:pPr/>
            <a:r>
              <a:t>Title Text</a:t>
            </a:r>
          </a:p>
        </p:txBody>
      </p:sp>
      <p:sp>
        <p:nvSpPr>
          <p:cNvPr id="173" name="Body Level One…"/>
          <p:cNvSpPr txBox="1"/>
          <p:nvPr>
            <p:ph type="body" sz="quarter" idx="1"/>
          </p:nvPr>
        </p:nvSpPr>
        <p:spPr>
          <a:xfrm>
            <a:off x="3222624" y="4714875"/>
            <a:ext cx="9810751" cy="1059658"/>
          </a:xfrm>
          <a:prstGeom prst="rect">
            <a:avLst/>
          </a:prstGeom>
        </p:spPr>
        <p:txBody>
          <a:bodyPr lIns="47625" tIns="47625" rIns="47625" bIns="47625" anchor="t"/>
          <a:lstStyle>
            <a:lvl1pPr marL="0" indent="0" algn="ctr" defTabSz="584200">
              <a:spcBef>
                <a:spcPts val="0"/>
              </a:spcBef>
              <a:buSzTx/>
              <a:buNone/>
              <a:defRPr sz="3200">
                <a:solidFill>
                  <a:srgbClr val="FFFFFF"/>
                </a:solidFill>
              </a:defRPr>
            </a:lvl1pPr>
            <a:lvl2pPr marL="0" indent="0" algn="ctr" defTabSz="584200">
              <a:spcBef>
                <a:spcPts val="0"/>
              </a:spcBef>
              <a:buSzTx/>
              <a:buNone/>
              <a:defRPr sz="3200">
                <a:solidFill>
                  <a:srgbClr val="FFFFFF"/>
                </a:solidFill>
              </a:defRPr>
            </a:lvl2pPr>
            <a:lvl3pPr marL="0" indent="0" algn="ctr" defTabSz="584200">
              <a:spcBef>
                <a:spcPts val="0"/>
              </a:spcBef>
              <a:buSzTx/>
              <a:buNone/>
              <a:defRPr sz="3200">
                <a:solidFill>
                  <a:srgbClr val="FFFFFF"/>
                </a:solidFill>
              </a:defRPr>
            </a:lvl3pPr>
            <a:lvl4pPr marL="0" indent="0" algn="ctr" defTabSz="584200">
              <a:spcBef>
                <a:spcPts val="0"/>
              </a:spcBef>
              <a:buSzTx/>
              <a:buNone/>
              <a:defRPr sz="3200">
                <a:solidFill>
                  <a:srgbClr val="FFFFFF"/>
                </a:solidFill>
              </a:defRPr>
            </a:lvl4pPr>
            <a:lvl5pPr marL="0" indent="0" algn="ctr" defTabSz="584200">
              <a:spcBef>
                <a:spcPts val="0"/>
              </a:spcBef>
              <a:buSzTx/>
              <a:buNone/>
              <a:defRPr sz="3200">
                <a:solidFill>
                  <a:srgbClr val="FFFFFF"/>
                </a:solidFill>
              </a:defRPr>
            </a:lvl5pPr>
          </a:lstStyle>
          <a:p>
            <a:pPr/>
            <a:r>
              <a:t>Body Level One</a:t>
            </a:r>
          </a:p>
          <a:p>
            <a:pPr lvl="1"/>
            <a:r>
              <a:t>Body Level Two</a:t>
            </a:r>
          </a:p>
          <a:p>
            <a:pPr lvl="2"/>
            <a:r>
              <a:t>Body Level Three</a:t>
            </a:r>
          </a:p>
          <a:p>
            <a:pPr lvl="3"/>
            <a:r>
              <a:t>Body Level Four</a:t>
            </a:r>
          </a:p>
          <a:p>
            <a:pPr lvl="4"/>
            <a:r>
              <a:t>Body Level Five</a:t>
            </a:r>
          </a:p>
        </p:txBody>
      </p:sp>
      <p:sp>
        <p:nvSpPr>
          <p:cNvPr id="174" name="Slide Number"/>
          <p:cNvSpPr txBox="1"/>
          <p:nvPr>
            <p:ph type="sldNum" sz="quarter" idx="2"/>
          </p:nvPr>
        </p:nvSpPr>
        <p:spPr>
          <a:xfrm>
            <a:off x="7966471" y="8679656"/>
            <a:ext cx="311151" cy="336551"/>
          </a:xfrm>
          <a:prstGeom prst="rect">
            <a:avLst/>
          </a:prstGeom>
        </p:spPr>
        <p:txBody>
          <a:bodyPr lIns="47625" tIns="47625" rIns="47625" bIns="47625"/>
          <a:lstStyle>
            <a:lvl1pPr defTabSz="584200">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bg>
      <p:bgPr>
        <a:solidFill>
          <a:srgbClr val="62C49D"/>
        </a:solidFill>
      </p:bgPr>
    </p:bg>
    <p:spTree>
      <p:nvGrpSpPr>
        <p:cNvPr id="1" name=""/>
        <p:cNvGrpSpPr/>
        <p:nvPr/>
      </p:nvGrpSpPr>
      <p:grpSpPr>
        <a:xfrm>
          <a:off x="0" y="0"/>
          <a:ext cx="0" cy="0"/>
          <a:chOff x="0" y="0"/>
          <a:chExt cx="0" cy="0"/>
        </a:xfrm>
      </p:grpSpPr>
      <p:sp>
        <p:nvSpPr>
          <p:cNvPr id="181" name="Slide Number"/>
          <p:cNvSpPr txBox="1"/>
          <p:nvPr>
            <p:ph type="sldNum" sz="quarter" idx="2"/>
          </p:nvPr>
        </p:nvSpPr>
        <p:spPr>
          <a:xfrm>
            <a:off x="7955092" y="8679656"/>
            <a:ext cx="333910" cy="336551"/>
          </a:xfrm>
          <a:prstGeom prst="rect">
            <a:avLst/>
          </a:prstGeom>
        </p:spPr>
        <p:txBody>
          <a:bodyPr lIns="47625" tIns="47625" rIns="47625" bIns="47625"/>
          <a:lstStyle>
            <a:lvl1pPr defTabSz="584200">
              <a:defRPr>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188" name="Title Text"/>
          <p:cNvSpPr txBox="1"/>
          <p:nvPr>
            <p:ph type="title"/>
          </p:nvPr>
        </p:nvSpPr>
        <p:spPr>
          <a:xfrm>
            <a:off x="1117599" y="486832"/>
            <a:ext cx="14020802" cy="1767420"/>
          </a:xfrm>
          <a:prstGeom prst="rect">
            <a:avLst/>
          </a:prstGeom>
        </p:spPr>
        <p:txBody>
          <a:bodyPr lIns="60958" tIns="60958" rIns="60958" bIns="60958"/>
          <a:lstStyle>
            <a:lvl1pPr algn="l" defTabSz="1219200">
              <a:lnSpc>
                <a:spcPct val="90000"/>
              </a:lnSpc>
              <a:defRPr sz="5800">
                <a:latin typeface="Calibri Light"/>
                <a:ea typeface="Calibri Light"/>
                <a:cs typeface="Calibri Light"/>
                <a:sym typeface="Calibri Light"/>
              </a:defRPr>
            </a:lvl1pPr>
          </a:lstStyle>
          <a:p>
            <a:pPr/>
            <a:r>
              <a:t>Title Text</a:t>
            </a:r>
          </a:p>
        </p:txBody>
      </p:sp>
      <p:sp>
        <p:nvSpPr>
          <p:cNvPr id="189" name="Body Level One…"/>
          <p:cNvSpPr txBox="1"/>
          <p:nvPr>
            <p:ph type="body" sz="half" idx="1"/>
          </p:nvPr>
        </p:nvSpPr>
        <p:spPr>
          <a:xfrm>
            <a:off x="1117599" y="2434165"/>
            <a:ext cx="6908801" cy="5801786"/>
          </a:xfrm>
          <a:prstGeom prst="rect">
            <a:avLst/>
          </a:prstGeom>
        </p:spPr>
        <p:txBody>
          <a:bodyPr lIns="60958" tIns="60958" rIns="60958" bIns="60958" anchor="t"/>
          <a:lstStyle>
            <a:lvl1pPr marL="293913" indent="-293913" defTabSz="1219200">
              <a:lnSpc>
                <a:spcPct val="90000"/>
              </a:lnSpc>
              <a:spcBef>
                <a:spcPts val="1300"/>
              </a:spcBef>
              <a:buSzPct val="100000"/>
              <a:buFont typeface="Arial"/>
              <a:defRPr>
                <a:latin typeface="Calibri"/>
                <a:ea typeface="Calibri"/>
                <a:cs typeface="Calibri"/>
                <a:sym typeface="Calibri"/>
              </a:defRPr>
            </a:lvl1pPr>
            <a:lvl2pPr marL="800100" indent="-342900" defTabSz="1219200">
              <a:lnSpc>
                <a:spcPct val="90000"/>
              </a:lnSpc>
              <a:spcBef>
                <a:spcPts val="1300"/>
              </a:spcBef>
              <a:buSzPct val="100000"/>
              <a:buFont typeface="Arial"/>
              <a:defRPr>
                <a:latin typeface="Calibri"/>
                <a:ea typeface="Calibri"/>
                <a:cs typeface="Calibri"/>
                <a:sym typeface="Calibri"/>
              </a:defRPr>
            </a:lvl2pPr>
            <a:lvl3pPr marL="1325878" indent="-411478" defTabSz="1219200">
              <a:lnSpc>
                <a:spcPct val="90000"/>
              </a:lnSpc>
              <a:spcBef>
                <a:spcPts val="1300"/>
              </a:spcBef>
              <a:buSzPct val="100000"/>
              <a:buFont typeface="Arial"/>
              <a:defRPr>
                <a:latin typeface="Calibri"/>
                <a:ea typeface="Calibri"/>
                <a:cs typeface="Calibri"/>
                <a:sym typeface="Calibri"/>
              </a:defRPr>
            </a:lvl3pPr>
            <a:lvl4pPr marL="1828800" indent="-457200" defTabSz="1219200">
              <a:lnSpc>
                <a:spcPct val="90000"/>
              </a:lnSpc>
              <a:spcBef>
                <a:spcPts val="1300"/>
              </a:spcBef>
              <a:buSzPct val="100000"/>
              <a:buFont typeface="Arial"/>
              <a:defRPr>
                <a:latin typeface="Calibri"/>
                <a:ea typeface="Calibri"/>
                <a:cs typeface="Calibri"/>
                <a:sym typeface="Calibri"/>
              </a:defRPr>
            </a:lvl4pPr>
            <a:lvl5pPr marL="2286000" indent="-457200" defTabSz="1219200">
              <a:lnSpc>
                <a:spcPct val="90000"/>
              </a:lnSpc>
              <a:spcBef>
                <a:spcPts val="1300"/>
              </a:spcBef>
              <a:buSzPct val="100000"/>
              <a:buFont typeface="Arial"/>
              <a:defRPr>
                <a:latin typeface="Calibri"/>
                <a:ea typeface="Calibri"/>
                <a:cs typeface="Calibri"/>
                <a:sym typeface="Calibri"/>
              </a:defRPr>
            </a:lvl5pPr>
          </a:lstStyle>
          <a:p>
            <a:pPr/>
            <a:r>
              <a:t>Body Level One</a:t>
            </a:r>
          </a:p>
          <a:p>
            <a:pPr lvl="1"/>
            <a:r>
              <a:t>Body Level Two</a:t>
            </a:r>
          </a:p>
          <a:p>
            <a:pPr lvl="2"/>
            <a:r>
              <a:t>Body Level Three</a:t>
            </a:r>
          </a:p>
          <a:p>
            <a:pPr lvl="3"/>
            <a:r>
              <a:t>Body Level Four</a:t>
            </a:r>
          </a:p>
          <a:p>
            <a:pPr lvl="4"/>
            <a:r>
              <a:t>Body Level Five</a:t>
            </a:r>
          </a:p>
        </p:txBody>
      </p:sp>
      <p:sp>
        <p:nvSpPr>
          <p:cNvPr id="190" name="Slide Number"/>
          <p:cNvSpPr txBox="1"/>
          <p:nvPr>
            <p:ph type="sldNum" sz="quarter" idx="2"/>
          </p:nvPr>
        </p:nvSpPr>
        <p:spPr>
          <a:xfrm>
            <a:off x="14790660" y="8536941"/>
            <a:ext cx="347740" cy="363219"/>
          </a:xfrm>
          <a:prstGeom prst="rect">
            <a:avLst/>
          </a:prstGeom>
        </p:spPr>
        <p:txBody>
          <a:bodyPr lIns="60958" tIns="60958" rIns="60958" bIns="60958" anchor="ctr"/>
          <a:lstStyle>
            <a:lvl1pPr algn="r" defTabSz="1219200">
              <a:defRPr>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197" name="Title Text"/>
          <p:cNvSpPr txBox="1"/>
          <p:nvPr>
            <p:ph type="title"/>
          </p:nvPr>
        </p:nvSpPr>
        <p:spPr>
          <a:xfrm>
            <a:off x="1117599" y="486832"/>
            <a:ext cx="14020802" cy="1767420"/>
          </a:xfrm>
          <a:prstGeom prst="rect">
            <a:avLst/>
          </a:prstGeom>
        </p:spPr>
        <p:txBody>
          <a:bodyPr lIns="60958" tIns="60958" rIns="60958" bIns="60958"/>
          <a:lstStyle>
            <a:lvl1pPr algn="l" defTabSz="1219200">
              <a:lnSpc>
                <a:spcPct val="90000"/>
              </a:lnSpc>
              <a:defRPr sz="5800">
                <a:latin typeface="Calibri Light"/>
                <a:ea typeface="Calibri Light"/>
                <a:cs typeface="Calibri Light"/>
                <a:sym typeface="Calibri Light"/>
              </a:defRPr>
            </a:lvl1pPr>
          </a:lstStyle>
          <a:p>
            <a:pPr/>
            <a:r>
              <a:t>Title Text</a:t>
            </a:r>
          </a:p>
        </p:txBody>
      </p:sp>
      <p:sp>
        <p:nvSpPr>
          <p:cNvPr id="198" name="Slide Number"/>
          <p:cNvSpPr txBox="1"/>
          <p:nvPr>
            <p:ph type="sldNum" sz="quarter" idx="2"/>
          </p:nvPr>
        </p:nvSpPr>
        <p:spPr>
          <a:xfrm>
            <a:off x="14790660" y="8536941"/>
            <a:ext cx="347740" cy="363219"/>
          </a:xfrm>
          <a:prstGeom prst="rect">
            <a:avLst/>
          </a:prstGeom>
        </p:spPr>
        <p:txBody>
          <a:bodyPr lIns="60958" tIns="60958" rIns="60958" bIns="60958" anchor="ctr"/>
          <a:lstStyle>
            <a:lvl1pPr algn="r" defTabSz="1219200">
              <a:defRPr>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5" name="Title Text"/>
          <p:cNvSpPr txBox="1"/>
          <p:nvPr>
            <p:ph type="title"/>
          </p:nvPr>
        </p:nvSpPr>
        <p:spPr>
          <a:xfrm>
            <a:off x="1117599" y="486832"/>
            <a:ext cx="14020802" cy="1767420"/>
          </a:xfrm>
          <a:prstGeom prst="rect">
            <a:avLst/>
          </a:prstGeom>
        </p:spPr>
        <p:txBody>
          <a:bodyPr lIns="60958" tIns="60958" rIns="60958" bIns="60958"/>
          <a:lstStyle>
            <a:lvl1pPr algn="l" defTabSz="1219200">
              <a:lnSpc>
                <a:spcPct val="90000"/>
              </a:lnSpc>
              <a:defRPr sz="5800">
                <a:latin typeface="Calibri Light"/>
                <a:ea typeface="Calibri Light"/>
                <a:cs typeface="Calibri Light"/>
                <a:sym typeface="Calibri Light"/>
              </a:defRPr>
            </a:lvl1pPr>
          </a:lstStyle>
          <a:p>
            <a:pPr/>
            <a:r>
              <a:t>Title Text</a:t>
            </a:r>
          </a:p>
        </p:txBody>
      </p:sp>
      <p:sp>
        <p:nvSpPr>
          <p:cNvPr id="206" name="Body Level One…"/>
          <p:cNvSpPr txBox="1"/>
          <p:nvPr>
            <p:ph type="body" idx="1"/>
          </p:nvPr>
        </p:nvSpPr>
        <p:spPr>
          <a:xfrm>
            <a:off x="1117599" y="2434165"/>
            <a:ext cx="14020802" cy="5801786"/>
          </a:xfrm>
          <a:prstGeom prst="rect">
            <a:avLst/>
          </a:prstGeom>
        </p:spPr>
        <p:txBody>
          <a:bodyPr lIns="60958" tIns="60958" rIns="60958" bIns="60958" anchor="t"/>
          <a:lstStyle>
            <a:lvl1pPr marL="293913" indent="-293913" defTabSz="1219200">
              <a:lnSpc>
                <a:spcPct val="90000"/>
              </a:lnSpc>
              <a:spcBef>
                <a:spcPts val="1300"/>
              </a:spcBef>
              <a:buSzPct val="100000"/>
              <a:buFont typeface="Arial"/>
              <a:defRPr>
                <a:latin typeface="Calibri"/>
                <a:ea typeface="Calibri"/>
                <a:cs typeface="Calibri"/>
                <a:sym typeface="Calibri"/>
              </a:defRPr>
            </a:lvl1pPr>
            <a:lvl2pPr marL="800100" indent="-342900" defTabSz="1219200">
              <a:lnSpc>
                <a:spcPct val="90000"/>
              </a:lnSpc>
              <a:spcBef>
                <a:spcPts val="1300"/>
              </a:spcBef>
              <a:buSzPct val="100000"/>
              <a:buFont typeface="Arial"/>
              <a:defRPr>
                <a:latin typeface="Calibri"/>
                <a:ea typeface="Calibri"/>
                <a:cs typeface="Calibri"/>
                <a:sym typeface="Calibri"/>
              </a:defRPr>
            </a:lvl2pPr>
            <a:lvl3pPr marL="1325878" indent="-411478" defTabSz="1219200">
              <a:lnSpc>
                <a:spcPct val="90000"/>
              </a:lnSpc>
              <a:spcBef>
                <a:spcPts val="1300"/>
              </a:spcBef>
              <a:buSzPct val="100000"/>
              <a:buFont typeface="Arial"/>
              <a:defRPr>
                <a:latin typeface="Calibri"/>
                <a:ea typeface="Calibri"/>
                <a:cs typeface="Calibri"/>
                <a:sym typeface="Calibri"/>
              </a:defRPr>
            </a:lvl3pPr>
            <a:lvl4pPr marL="1828800" indent="-457200" defTabSz="1219200">
              <a:lnSpc>
                <a:spcPct val="90000"/>
              </a:lnSpc>
              <a:spcBef>
                <a:spcPts val="1300"/>
              </a:spcBef>
              <a:buSzPct val="100000"/>
              <a:buFont typeface="Arial"/>
              <a:defRPr>
                <a:latin typeface="Calibri"/>
                <a:ea typeface="Calibri"/>
                <a:cs typeface="Calibri"/>
                <a:sym typeface="Calibri"/>
              </a:defRPr>
            </a:lvl4pPr>
            <a:lvl5pPr marL="2286000" indent="-457200" defTabSz="1219200">
              <a:lnSpc>
                <a:spcPct val="90000"/>
              </a:lnSpc>
              <a:spcBef>
                <a:spcPts val="1300"/>
              </a:spcBef>
              <a:buSzPct val="100000"/>
              <a:buFont typeface="Arial"/>
              <a:defRPr>
                <a:latin typeface="Calibri"/>
                <a:ea typeface="Calibri"/>
                <a:cs typeface="Calibri"/>
                <a:sym typeface="Calibri"/>
              </a:defRPr>
            </a:lvl5pPr>
          </a:lstStyle>
          <a:p>
            <a:pPr/>
            <a:r>
              <a:t>Body Level One</a:t>
            </a:r>
          </a:p>
          <a:p>
            <a:pPr lvl="1"/>
            <a:r>
              <a:t>Body Level Two</a:t>
            </a:r>
          </a:p>
          <a:p>
            <a:pPr lvl="2"/>
            <a:r>
              <a:t>Body Level Three</a:t>
            </a:r>
          </a:p>
          <a:p>
            <a:pPr lvl="3"/>
            <a:r>
              <a:t>Body Level Four</a:t>
            </a:r>
          </a:p>
          <a:p>
            <a:pPr lvl="4"/>
            <a:r>
              <a:t>Body Level Five</a:t>
            </a:r>
          </a:p>
        </p:txBody>
      </p:sp>
      <p:sp>
        <p:nvSpPr>
          <p:cNvPr id="207" name="Slide Number"/>
          <p:cNvSpPr txBox="1"/>
          <p:nvPr>
            <p:ph type="sldNum" sz="quarter" idx="2"/>
          </p:nvPr>
        </p:nvSpPr>
        <p:spPr>
          <a:xfrm>
            <a:off x="14790660" y="8536941"/>
            <a:ext cx="347740" cy="363219"/>
          </a:xfrm>
          <a:prstGeom prst="rect">
            <a:avLst/>
          </a:prstGeom>
        </p:spPr>
        <p:txBody>
          <a:bodyPr lIns="60958" tIns="60958" rIns="60958" bIns="60958" anchor="ctr"/>
          <a:lstStyle>
            <a:lvl1pPr algn="r" defTabSz="1219200">
              <a:defRPr>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solidFill>
          <a:srgbClr val="000000"/>
        </a:solidFill>
      </p:bgPr>
    </p:bg>
    <p:spTree>
      <p:nvGrpSpPr>
        <p:cNvPr id="1" name=""/>
        <p:cNvGrpSpPr/>
        <p:nvPr/>
      </p:nvGrpSpPr>
      <p:grpSpPr>
        <a:xfrm>
          <a:off x="0" y="0"/>
          <a:ext cx="0" cy="0"/>
          <a:chOff x="0" y="0"/>
          <a:chExt cx="0" cy="0"/>
        </a:xfrm>
      </p:grpSpPr>
      <p:sp>
        <p:nvSpPr>
          <p:cNvPr id="214" name="Title Text"/>
          <p:cNvSpPr txBox="1"/>
          <p:nvPr>
            <p:ph type="title"/>
          </p:nvPr>
        </p:nvSpPr>
        <p:spPr>
          <a:xfrm>
            <a:off x="3222624" y="1535905"/>
            <a:ext cx="9810751" cy="3095627"/>
          </a:xfrm>
          <a:prstGeom prst="rect">
            <a:avLst/>
          </a:prstGeom>
        </p:spPr>
        <p:txBody>
          <a:bodyPr lIns="47625" tIns="47625" rIns="47625" bIns="47625" anchor="b"/>
          <a:lstStyle>
            <a:lvl1pPr defTabSz="547687">
              <a:defRPr sz="7400">
                <a:solidFill>
                  <a:srgbClr val="FFFFFF"/>
                </a:solidFill>
                <a:latin typeface="Helvetica Light"/>
                <a:ea typeface="Helvetica Light"/>
                <a:cs typeface="Helvetica Light"/>
                <a:sym typeface="Helvetica Light"/>
              </a:defRPr>
            </a:lvl1pPr>
          </a:lstStyle>
          <a:p>
            <a:pPr/>
            <a:r>
              <a:t>Title Text</a:t>
            </a:r>
          </a:p>
        </p:txBody>
      </p:sp>
      <p:sp>
        <p:nvSpPr>
          <p:cNvPr id="215" name="Body Level One…"/>
          <p:cNvSpPr txBox="1"/>
          <p:nvPr>
            <p:ph type="body" sz="quarter" idx="1"/>
          </p:nvPr>
        </p:nvSpPr>
        <p:spPr>
          <a:xfrm>
            <a:off x="3222624" y="4714875"/>
            <a:ext cx="9810751" cy="1059658"/>
          </a:xfrm>
          <a:prstGeom prst="rect">
            <a:avLst/>
          </a:prstGeom>
        </p:spPr>
        <p:txBody>
          <a:bodyPr lIns="47625" tIns="47625" rIns="47625" bIns="47625" anchor="t"/>
          <a:lstStyle>
            <a:lvl1pPr marL="0" indent="0" algn="ctr" defTabSz="547687">
              <a:spcBef>
                <a:spcPts val="0"/>
              </a:spcBef>
              <a:buSzTx/>
              <a:buNone/>
              <a:defRPr sz="2800">
                <a:solidFill>
                  <a:srgbClr val="FFFFFF"/>
                </a:solidFill>
                <a:latin typeface="Helvetica Light"/>
                <a:ea typeface="Helvetica Light"/>
                <a:cs typeface="Helvetica Light"/>
                <a:sym typeface="Helvetica Light"/>
              </a:defRPr>
            </a:lvl1pPr>
            <a:lvl2pPr marL="0" indent="0" algn="ctr" defTabSz="547687">
              <a:spcBef>
                <a:spcPts val="0"/>
              </a:spcBef>
              <a:buSzTx/>
              <a:buNone/>
              <a:defRPr sz="2800">
                <a:solidFill>
                  <a:srgbClr val="FFFFFF"/>
                </a:solidFill>
                <a:latin typeface="Helvetica Light"/>
                <a:ea typeface="Helvetica Light"/>
                <a:cs typeface="Helvetica Light"/>
                <a:sym typeface="Helvetica Light"/>
              </a:defRPr>
            </a:lvl2pPr>
            <a:lvl3pPr marL="0" indent="0" algn="ctr" defTabSz="547687">
              <a:spcBef>
                <a:spcPts val="0"/>
              </a:spcBef>
              <a:buSzTx/>
              <a:buNone/>
              <a:defRPr sz="2800">
                <a:solidFill>
                  <a:srgbClr val="FFFFFF"/>
                </a:solidFill>
                <a:latin typeface="Helvetica Light"/>
                <a:ea typeface="Helvetica Light"/>
                <a:cs typeface="Helvetica Light"/>
                <a:sym typeface="Helvetica Light"/>
              </a:defRPr>
            </a:lvl3pPr>
            <a:lvl4pPr marL="0" indent="0" algn="ctr" defTabSz="547687">
              <a:spcBef>
                <a:spcPts val="0"/>
              </a:spcBef>
              <a:buSzTx/>
              <a:buNone/>
              <a:defRPr sz="2800">
                <a:solidFill>
                  <a:srgbClr val="FFFFFF"/>
                </a:solidFill>
                <a:latin typeface="Helvetica Light"/>
                <a:ea typeface="Helvetica Light"/>
                <a:cs typeface="Helvetica Light"/>
                <a:sym typeface="Helvetica Light"/>
              </a:defRPr>
            </a:lvl4pPr>
            <a:lvl5pPr marL="0" indent="0" algn="ctr" defTabSz="547687">
              <a:spcBef>
                <a:spcPts val="0"/>
              </a:spcBef>
              <a:buSzTx/>
              <a:buNone/>
              <a:defRPr sz="28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16" name="Slide Number"/>
          <p:cNvSpPr txBox="1"/>
          <p:nvPr>
            <p:ph type="sldNum" sz="quarter" idx="2"/>
          </p:nvPr>
        </p:nvSpPr>
        <p:spPr>
          <a:xfrm>
            <a:off x="7955092" y="8679656"/>
            <a:ext cx="333910" cy="336551"/>
          </a:xfrm>
          <a:prstGeom prst="rect">
            <a:avLst/>
          </a:prstGeom>
        </p:spPr>
        <p:txBody>
          <a:bodyPr lIns="47625" tIns="47625" rIns="47625" bIns="47625"/>
          <a:lstStyle>
            <a:lvl1pPr defTabSz="547687">
              <a:defRPr>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solidFill>
          <a:srgbClr val="000000"/>
        </a:solidFill>
      </p:bgPr>
    </p:bg>
    <p:spTree>
      <p:nvGrpSpPr>
        <p:cNvPr id="1" name=""/>
        <p:cNvGrpSpPr/>
        <p:nvPr/>
      </p:nvGrpSpPr>
      <p:grpSpPr>
        <a:xfrm>
          <a:off x="0" y="0"/>
          <a:ext cx="0" cy="0"/>
          <a:chOff x="0" y="0"/>
          <a:chExt cx="0" cy="0"/>
        </a:xfrm>
      </p:grpSpPr>
      <p:sp>
        <p:nvSpPr>
          <p:cNvPr id="223" name="Title Text"/>
          <p:cNvSpPr txBox="1"/>
          <p:nvPr>
            <p:ph type="title"/>
          </p:nvPr>
        </p:nvSpPr>
        <p:spPr>
          <a:xfrm>
            <a:off x="2924967" y="238124"/>
            <a:ext cx="10406066" cy="2024065"/>
          </a:xfrm>
          <a:prstGeom prst="rect">
            <a:avLst/>
          </a:prstGeom>
        </p:spPr>
        <p:txBody>
          <a:bodyPr lIns="47625" tIns="47625" rIns="47625" bIns="47625"/>
          <a:lstStyle>
            <a:lvl1pPr defTabSz="547687">
              <a:defRPr sz="7400">
                <a:solidFill>
                  <a:srgbClr val="FFFFFF"/>
                </a:solidFill>
                <a:latin typeface="Helvetica Light"/>
                <a:ea typeface="Helvetica Light"/>
                <a:cs typeface="Helvetica Light"/>
                <a:sym typeface="Helvetica Light"/>
              </a:defRPr>
            </a:lvl1pPr>
          </a:lstStyle>
          <a:p>
            <a:pPr/>
            <a:r>
              <a:t>Title Text</a:t>
            </a:r>
          </a:p>
        </p:txBody>
      </p:sp>
      <p:sp>
        <p:nvSpPr>
          <p:cNvPr id="224" name="Body Level One…"/>
          <p:cNvSpPr txBox="1"/>
          <p:nvPr>
            <p:ph type="body" idx="1"/>
          </p:nvPr>
        </p:nvSpPr>
        <p:spPr>
          <a:xfrm>
            <a:off x="2924967" y="2428875"/>
            <a:ext cx="10406066" cy="5893595"/>
          </a:xfrm>
          <a:prstGeom prst="rect">
            <a:avLst/>
          </a:prstGeom>
        </p:spPr>
        <p:txBody>
          <a:bodyPr lIns="47625" tIns="47625" rIns="47625" bIns="47625"/>
          <a:lstStyle>
            <a:lvl1pPr marL="397710" indent="-397710" defTabSz="547687">
              <a:spcBef>
                <a:spcPts val="3900"/>
              </a:spcBef>
              <a:buSzPct val="75000"/>
              <a:defRPr sz="3400">
                <a:solidFill>
                  <a:srgbClr val="FFFFFF"/>
                </a:solidFill>
                <a:latin typeface="Helvetica Light"/>
                <a:ea typeface="Helvetica Light"/>
                <a:cs typeface="Helvetica Light"/>
                <a:sym typeface="Helvetica Light"/>
              </a:defRPr>
            </a:lvl1pPr>
            <a:lvl2pPr marL="842210" indent="-397710" defTabSz="547687">
              <a:spcBef>
                <a:spcPts val="3900"/>
              </a:spcBef>
              <a:buSzPct val="75000"/>
              <a:defRPr sz="3400">
                <a:solidFill>
                  <a:srgbClr val="FFFFFF"/>
                </a:solidFill>
                <a:latin typeface="Helvetica Light"/>
                <a:ea typeface="Helvetica Light"/>
                <a:cs typeface="Helvetica Light"/>
                <a:sym typeface="Helvetica Light"/>
              </a:defRPr>
            </a:lvl2pPr>
            <a:lvl3pPr marL="1286710" indent="-397710" defTabSz="547687">
              <a:spcBef>
                <a:spcPts val="3900"/>
              </a:spcBef>
              <a:buSzPct val="75000"/>
              <a:defRPr sz="3400">
                <a:solidFill>
                  <a:srgbClr val="FFFFFF"/>
                </a:solidFill>
                <a:latin typeface="Helvetica Light"/>
                <a:ea typeface="Helvetica Light"/>
                <a:cs typeface="Helvetica Light"/>
                <a:sym typeface="Helvetica Light"/>
              </a:defRPr>
            </a:lvl3pPr>
            <a:lvl4pPr marL="1731210" indent="-397710" defTabSz="547687">
              <a:spcBef>
                <a:spcPts val="3900"/>
              </a:spcBef>
              <a:buSzPct val="75000"/>
              <a:defRPr sz="3400">
                <a:solidFill>
                  <a:srgbClr val="FFFFFF"/>
                </a:solidFill>
                <a:latin typeface="Helvetica Light"/>
                <a:ea typeface="Helvetica Light"/>
                <a:cs typeface="Helvetica Light"/>
                <a:sym typeface="Helvetica Light"/>
              </a:defRPr>
            </a:lvl4pPr>
            <a:lvl5pPr marL="2175710" indent="-397710" defTabSz="547687">
              <a:spcBef>
                <a:spcPts val="3900"/>
              </a:spcBef>
              <a:buSzPct val="75000"/>
              <a:defRPr sz="34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25" name="Slide Number"/>
          <p:cNvSpPr txBox="1"/>
          <p:nvPr>
            <p:ph type="sldNum" sz="quarter" idx="2"/>
          </p:nvPr>
        </p:nvSpPr>
        <p:spPr>
          <a:xfrm>
            <a:off x="7955092" y="8679656"/>
            <a:ext cx="333910" cy="336551"/>
          </a:xfrm>
          <a:prstGeom prst="rect">
            <a:avLst/>
          </a:prstGeom>
        </p:spPr>
        <p:txBody>
          <a:bodyPr lIns="47625" tIns="47625" rIns="47625" bIns="47625"/>
          <a:lstStyle>
            <a:lvl1pPr defTabSz="547687">
              <a:defRPr>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solidFill>
          <a:srgbClr val="000000"/>
        </a:solidFill>
      </p:bgPr>
    </p:bg>
    <p:spTree>
      <p:nvGrpSpPr>
        <p:cNvPr id="1" name=""/>
        <p:cNvGrpSpPr/>
        <p:nvPr/>
      </p:nvGrpSpPr>
      <p:grpSpPr>
        <a:xfrm>
          <a:off x="0" y="0"/>
          <a:ext cx="0" cy="0"/>
          <a:chOff x="0" y="0"/>
          <a:chExt cx="0" cy="0"/>
        </a:xfrm>
      </p:grpSpPr>
      <p:sp>
        <p:nvSpPr>
          <p:cNvPr id="232" name="Title Text"/>
          <p:cNvSpPr txBox="1"/>
          <p:nvPr>
            <p:ph type="title"/>
          </p:nvPr>
        </p:nvSpPr>
        <p:spPr>
          <a:xfrm>
            <a:off x="3222624" y="1535905"/>
            <a:ext cx="9810751" cy="3095627"/>
          </a:xfrm>
          <a:prstGeom prst="rect">
            <a:avLst/>
          </a:prstGeom>
        </p:spPr>
        <p:txBody>
          <a:bodyPr lIns="47625" tIns="47625" rIns="47625" bIns="47625" anchor="b"/>
          <a:lstStyle>
            <a:lvl1pPr defTabSz="547687">
              <a:defRPr sz="7200">
                <a:solidFill>
                  <a:srgbClr val="FFFFFF"/>
                </a:solidFill>
                <a:latin typeface="Helvetica Light"/>
                <a:ea typeface="Helvetica Light"/>
                <a:cs typeface="Helvetica Light"/>
                <a:sym typeface="Helvetica Light"/>
              </a:defRPr>
            </a:lvl1pPr>
          </a:lstStyle>
          <a:p>
            <a:pPr/>
            <a:r>
              <a:t>Title Text</a:t>
            </a:r>
          </a:p>
        </p:txBody>
      </p:sp>
      <p:sp>
        <p:nvSpPr>
          <p:cNvPr id="233" name="Body Level One…"/>
          <p:cNvSpPr txBox="1"/>
          <p:nvPr>
            <p:ph type="body" sz="quarter" idx="1"/>
          </p:nvPr>
        </p:nvSpPr>
        <p:spPr>
          <a:xfrm>
            <a:off x="3222624" y="4714875"/>
            <a:ext cx="9810751" cy="1059658"/>
          </a:xfrm>
          <a:prstGeom prst="rect">
            <a:avLst/>
          </a:prstGeom>
        </p:spPr>
        <p:txBody>
          <a:bodyPr lIns="47625" tIns="47625" rIns="47625" bIns="47625" anchor="t"/>
          <a:lstStyle>
            <a:lvl1pPr marL="0" indent="0" algn="ctr" defTabSz="547687">
              <a:spcBef>
                <a:spcPts val="0"/>
              </a:spcBef>
              <a:buSzTx/>
              <a:buNone/>
              <a:defRPr sz="2800">
                <a:solidFill>
                  <a:srgbClr val="FFFFFF"/>
                </a:solidFill>
                <a:latin typeface="Helvetica Light"/>
                <a:ea typeface="Helvetica Light"/>
                <a:cs typeface="Helvetica Light"/>
                <a:sym typeface="Helvetica Light"/>
              </a:defRPr>
            </a:lvl1pPr>
            <a:lvl2pPr marL="0" indent="0" algn="ctr" defTabSz="547687">
              <a:spcBef>
                <a:spcPts val="0"/>
              </a:spcBef>
              <a:buSzTx/>
              <a:buNone/>
              <a:defRPr sz="2800">
                <a:solidFill>
                  <a:srgbClr val="FFFFFF"/>
                </a:solidFill>
                <a:latin typeface="Helvetica Light"/>
                <a:ea typeface="Helvetica Light"/>
                <a:cs typeface="Helvetica Light"/>
                <a:sym typeface="Helvetica Light"/>
              </a:defRPr>
            </a:lvl2pPr>
            <a:lvl3pPr marL="0" indent="0" algn="ctr" defTabSz="547687">
              <a:spcBef>
                <a:spcPts val="0"/>
              </a:spcBef>
              <a:buSzTx/>
              <a:buNone/>
              <a:defRPr sz="2800">
                <a:solidFill>
                  <a:srgbClr val="FFFFFF"/>
                </a:solidFill>
                <a:latin typeface="Helvetica Light"/>
                <a:ea typeface="Helvetica Light"/>
                <a:cs typeface="Helvetica Light"/>
                <a:sym typeface="Helvetica Light"/>
              </a:defRPr>
            </a:lvl3pPr>
            <a:lvl4pPr marL="0" indent="0" algn="ctr" defTabSz="547687">
              <a:spcBef>
                <a:spcPts val="0"/>
              </a:spcBef>
              <a:buSzTx/>
              <a:buNone/>
              <a:defRPr sz="2800">
                <a:solidFill>
                  <a:srgbClr val="FFFFFF"/>
                </a:solidFill>
                <a:latin typeface="Helvetica Light"/>
                <a:ea typeface="Helvetica Light"/>
                <a:cs typeface="Helvetica Light"/>
                <a:sym typeface="Helvetica Light"/>
              </a:defRPr>
            </a:lvl4pPr>
            <a:lvl5pPr marL="0" indent="0" algn="ctr" defTabSz="547687">
              <a:spcBef>
                <a:spcPts val="0"/>
              </a:spcBef>
              <a:buSzTx/>
              <a:buNone/>
              <a:defRPr sz="28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7955092" y="8679656"/>
            <a:ext cx="333910" cy="336551"/>
          </a:xfrm>
          <a:prstGeom prst="rect">
            <a:avLst/>
          </a:prstGeom>
        </p:spPr>
        <p:txBody>
          <a:bodyPr lIns="47625" tIns="47625" rIns="47625" bIns="47625"/>
          <a:lstStyle>
            <a:lvl1pPr defTabSz="547687">
              <a:defRPr>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solidFill>
          <a:srgbClr val="000000"/>
        </a:solidFill>
      </p:bgPr>
    </p:bg>
    <p:spTree>
      <p:nvGrpSpPr>
        <p:cNvPr id="1" name=""/>
        <p:cNvGrpSpPr/>
        <p:nvPr/>
      </p:nvGrpSpPr>
      <p:grpSpPr>
        <a:xfrm>
          <a:off x="0" y="0"/>
          <a:ext cx="0" cy="0"/>
          <a:chOff x="0" y="0"/>
          <a:chExt cx="0" cy="0"/>
        </a:xfrm>
      </p:grpSpPr>
      <p:sp>
        <p:nvSpPr>
          <p:cNvPr id="241" name="Title Text"/>
          <p:cNvSpPr txBox="1"/>
          <p:nvPr>
            <p:ph type="title"/>
          </p:nvPr>
        </p:nvSpPr>
        <p:spPr>
          <a:xfrm>
            <a:off x="2924967" y="238124"/>
            <a:ext cx="10406065" cy="2024065"/>
          </a:xfrm>
          <a:prstGeom prst="rect">
            <a:avLst/>
          </a:prstGeom>
        </p:spPr>
        <p:txBody>
          <a:bodyPr lIns="47625" tIns="47625" rIns="47625" bIns="47625"/>
          <a:lstStyle>
            <a:lvl1pPr defTabSz="547687">
              <a:defRPr sz="7200">
                <a:solidFill>
                  <a:srgbClr val="FFFFFF"/>
                </a:solidFill>
                <a:latin typeface="Helvetica Light"/>
                <a:ea typeface="Helvetica Light"/>
                <a:cs typeface="Helvetica Light"/>
                <a:sym typeface="Helvetica Light"/>
              </a:defRPr>
            </a:lvl1pPr>
          </a:lstStyle>
          <a:p>
            <a:pPr/>
            <a:r>
              <a:t>Title Text</a:t>
            </a:r>
          </a:p>
        </p:txBody>
      </p:sp>
      <p:sp>
        <p:nvSpPr>
          <p:cNvPr id="242" name="Body Level One…"/>
          <p:cNvSpPr txBox="1"/>
          <p:nvPr>
            <p:ph type="body" idx="1"/>
          </p:nvPr>
        </p:nvSpPr>
        <p:spPr>
          <a:xfrm>
            <a:off x="2924967" y="2428875"/>
            <a:ext cx="10406065" cy="5893595"/>
          </a:xfrm>
          <a:prstGeom prst="rect">
            <a:avLst/>
          </a:prstGeom>
        </p:spPr>
        <p:txBody>
          <a:bodyPr lIns="47625" tIns="47625" rIns="47625" bIns="47625"/>
          <a:lstStyle>
            <a:lvl1pPr marL="374314" indent="-374314" defTabSz="547687">
              <a:spcBef>
                <a:spcPts val="3900"/>
              </a:spcBef>
              <a:buSzPct val="75000"/>
              <a:defRPr sz="3200">
                <a:solidFill>
                  <a:srgbClr val="FFFFFF"/>
                </a:solidFill>
                <a:latin typeface="Helvetica Light"/>
                <a:ea typeface="Helvetica Light"/>
                <a:cs typeface="Helvetica Light"/>
                <a:sym typeface="Helvetica Light"/>
              </a:defRPr>
            </a:lvl1pPr>
            <a:lvl2pPr marL="818815" indent="-374314" defTabSz="547687">
              <a:spcBef>
                <a:spcPts val="3900"/>
              </a:spcBef>
              <a:buSzPct val="75000"/>
              <a:defRPr sz="3200">
                <a:solidFill>
                  <a:srgbClr val="FFFFFF"/>
                </a:solidFill>
                <a:latin typeface="Helvetica Light"/>
                <a:ea typeface="Helvetica Light"/>
                <a:cs typeface="Helvetica Light"/>
                <a:sym typeface="Helvetica Light"/>
              </a:defRPr>
            </a:lvl2pPr>
            <a:lvl3pPr marL="1263315" indent="-374315" defTabSz="547687">
              <a:spcBef>
                <a:spcPts val="3900"/>
              </a:spcBef>
              <a:buSzPct val="75000"/>
              <a:defRPr sz="3200">
                <a:solidFill>
                  <a:srgbClr val="FFFFFF"/>
                </a:solidFill>
                <a:latin typeface="Helvetica Light"/>
                <a:ea typeface="Helvetica Light"/>
                <a:cs typeface="Helvetica Light"/>
                <a:sym typeface="Helvetica Light"/>
              </a:defRPr>
            </a:lvl3pPr>
            <a:lvl4pPr marL="1707814" indent="-374314" defTabSz="547687">
              <a:spcBef>
                <a:spcPts val="3900"/>
              </a:spcBef>
              <a:buSzPct val="75000"/>
              <a:defRPr sz="3200">
                <a:solidFill>
                  <a:srgbClr val="FFFFFF"/>
                </a:solidFill>
                <a:latin typeface="Helvetica Light"/>
                <a:ea typeface="Helvetica Light"/>
                <a:cs typeface="Helvetica Light"/>
                <a:sym typeface="Helvetica Light"/>
              </a:defRPr>
            </a:lvl4pPr>
            <a:lvl5pPr marL="2152314" indent="-374314" defTabSz="547687">
              <a:spcBef>
                <a:spcPts val="3900"/>
              </a:spcBef>
              <a:buSzPct val="75000"/>
              <a:defRPr sz="32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43" name="Slide Number"/>
          <p:cNvSpPr txBox="1"/>
          <p:nvPr>
            <p:ph type="sldNum" sz="quarter" idx="2"/>
          </p:nvPr>
        </p:nvSpPr>
        <p:spPr>
          <a:xfrm>
            <a:off x="7955092" y="8679656"/>
            <a:ext cx="333910" cy="336551"/>
          </a:xfrm>
          <a:prstGeom prst="rect">
            <a:avLst/>
          </a:prstGeom>
        </p:spPr>
        <p:txBody>
          <a:bodyPr lIns="47625" tIns="47625" rIns="47625" bIns="47625"/>
          <a:lstStyle>
            <a:lvl1pPr defTabSz="547687">
              <a:defRPr>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 2 Column">
    <p:spTree>
      <p:nvGrpSpPr>
        <p:cNvPr id="1" name=""/>
        <p:cNvGrpSpPr/>
        <p:nvPr/>
      </p:nvGrpSpPr>
      <p:grpSpPr>
        <a:xfrm>
          <a:off x="0" y="0"/>
          <a:ext cx="0" cy="0"/>
          <a:chOff x="0" y="0"/>
          <a:chExt cx="0" cy="0"/>
        </a:xfrm>
      </p:grpSpPr>
      <p:sp>
        <p:nvSpPr>
          <p:cNvPr id="29" name="Title Text"/>
          <p:cNvSpPr txBox="1"/>
          <p:nvPr>
            <p:ph type="title"/>
          </p:nvPr>
        </p:nvSpPr>
        <p:spPr>
          <a:prstGeom prst="rect">
            <a:avLst/>
          </a:prstGeom>
        </p:spPr>
        <p:txBody>
          <a:bodyPr/>
          <a:lstStyle/>
          <a:p>
            <a:pPr/>
            <a:r>
              <a:t>Title Text</a:t>
            </a:r>
          </a:p>
        </p:txBody>
      </p:sp>
      <p:sp>
        <p:nvSpPr>
          <p:cNvPr id="30" name="Body Level One…"/>
          <p:cNvSpPr txBox="1"/>
          <p:nvPr>
            <p:ph type="body" idx="1"/>
          </p:nvPr>
        </p:nvSpPr>
        <p:spPr>
          <a:prstGeom prst="rect">
            <a:avLst/>
          </a:prstGeom>
        </p:spPr>
        <p:txBody>
          <a:bodyPr numCol="2" spcCol="696594" anchor="t"/>
          <a:lstStyle>
            <a:lvl1pPr marL="685800" indent="-469900">
              <a:defRPr sz="2800"/>
            </a:lvl1pPr>
            <a:lvl2pPr marL="977900" indent="-469900">
              <a:defRPr sz="2800"/>
            </a:lvl2pPr>
            <a:lvl3pPr marL="1270000" indent="-469900">
              <a:defRPr sz="2800"/>
            </a:lvl3pPr>
            <a:lvl4pPr marL="1574800" indent="-469900">
              <a:defRPr sz="2800"/>
            </a:lvl4pPr>
            <a:lvl5pPr marL="1866900" indent="-469900">
              <a:defRPr sz="2800"/>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38" name="Body Level One…"/>
          <p:cNvSpPr txBox="1"/>
          <p:nvPr>
            <p:ph type="body" idx="1"/>
          </p:nvPr>
        </p:nvSpPr>
        <p:spPr>
          <a:xfrm>
            <a:off x="1155700" y="1181100"/>
            <a:ext cx="13931900" cy="6769100"/>
          </a:xfrm>
          <a:prstGeom prst="rect">
            <a:avLst/>
          </a:prstGeom>
        </p:spPr>
        <p:txBody>
          <a:bodyPr/>
          <a:lstStyle>
            <a:lvl1pPr>
              <a:spcBef>
                <a:spcPts val="4900"/>
              </a:spcBef>
            </a:lvl1pPr>
            <a:lvl2pPr>
              <a:spcBef>
                <a:spcPts val="4900"/>
              </a:spcBef>
            </a:lvl2pPr>
            <a:lvl3pPr>
              <a:spcBef>
                <a:spcPts val="4900"/>
              </a:spcBef>
            </a:lvl3pPr>
            <a:lvl4pPr>
              <a:spcBef>
                <a:spcPts val="4900"/>
              </a:spcBef>
            </a:lvl4pPr>
            <a:lvl5pPr>
              <a:spcBef>
                <a:spcPts val="4900"/>
              </a:spcBef>
            </a:lvl5pPr>
          </a:lstStyle>
          <a:p>
            <a:pPr/>
            <a:r>
              <a:t>Body Level One</a:t>
            </a:r>
          </a:p>
          <a:p>
            <a:pPr lvl="1"/>
            <a:r>
              <a:t>Body Level Two</a:t>
            </a:r>
          </a:p>
          <a:p>
            <a:pPr lvl="2"/>
            <a:r>
              <a:t>Body Level Three</a:t>
            </a:r>
          </a:p>
          <a:p>
            <a:pPr lvl="3"/>
            <a:r>
              <a:t>Body Level Four</a:t>
            </a:r>
          </a:p>
          <a:p>
            <a:pPr lvl="4"/>
            <a:r>
              <a:t>Body Level Five</a:t>
            </a:r>
          </a:p>
        </p:txBody>
      </p:sp>
      <p:sp>
        <p:nvSpPr>
          <p:cNvPr id="3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4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Top">
    <p:spTree>
      <p:nvGrpSpPr>
        <p:cNvPr id="1" name=""/>
        <p:cNvGrpSpPr/>
        <p:nvPr/>
      </p:nvGrpSpPr>
      <p:grpSpPr>
        <a:xfrm>
          <a:off x="0" y="0"/>
          <a:ext cx="0" cy="0"/>
          <a:chOff x="0" y="0"/>
          <a:chExt cx="0" cy="0"/>
        </a:xfrm>
      </p:grpSpPr>
      <p:sp>
        <p:nvSpPr>
          <p:cNvPr id="53" name="Title Text"/>
          <p:cNvSpPr txBox="1"/>
          <p:nvPr>
            <p:ph type="title"/>
          </p:nvPr>
        </p:nvSpPr>
        <p:spPr>
          <a:xfrm>
            <a:off x="1663700" y="241300"/>
            <a:ext cx="12941300" cy="2298700"/>
          </a:xfrm>
          <a:prstGeom prst="rect">
            <a:avLst/>
          </a:prstGeom>
        </p:spPr>
        <p:txBody>
          <a:bodyPr/>
          <a:lstStyle/>
          <a:p>
            <a:pPr/>
            <a:r>
              <a:t>Title Text</a:t>
            </a:r>
          </a:p>
        </p:txBody>
      </p:sp>
      <p:sp>
        <p:nvSpPr>
          <p:cNvPr id="5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 Center">
    <p:spTree>
      <p:nvGrpSpPr>
        <p:cNvPr id="1" name=""/>
        <p:cNvGrpSpPr/>
        <p:nvPr/>
      </p:nvGrpSpPr>
      <p:grpSpPr>
        <a:xfrm>
          <a:off x="0" y="0"/>
          <a:ext cx="0" cy="0"/>
          <a:chOff x="0" y="0"/>
          <a:chExt cx="0" cy="0"/>
        </a:xfrm>
      </p:grpSpPr>
      <p:sp>
        <p:nvSpPr>
          <p:cNvPr id="61" name="Title Text"/>
          <p:cNvSpPr txBox="1"/>
          <p:nvPr>
            <p:ph type="title"/>
          </p:nvPr>
        </p:nvSpPr>
        <p:spPr>
          <a:xfrm>
            <a:off x="1155700" y="2781300"/>
            <a:ext cx="13931900" cy="3568700"/>
          </a:xfrm>
          <a:prstGeom prst="rect">
            <a:avLst/>
          </a:prstGeom>
        </p:spPr>
        <p:txBody>
          <a:bodyPr/>
          <a:lstStyle/>
          <a:p>
            <a:pPr/>
            <a:r>
              <a:t>Title Text</a:t>
            </a:r>
          </a:p>
        </p:txBody>
      </p:sp>
      <p:sp>
        <p:nvSpPr>
          <p:cNvPr id="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p:spTree>
      <p:nvGrpSpPr>
        <p:cNvPr id="1" name=""/>
        <p:cNvGrpSpPr/>
        <p:nvPr/>
      </p:nvGrpSpPr>
      <p:grpSpPr>
        <a:xfrm>
          <a:off x="0" y="0"/>
          <a:ext cx="0" cy="0"/>
          <a:chOff x="0" y="0"/>
          <a:chExt cx="0" cy="0"/>
        </a:xfrm>
      </p:grpSpPr>
      <p:sp>
        <p:nvSpPr>
          <p:cNvPr id="69" name="Image"/>
          <p:cNvSpPr/>
          <p:nvPr>
            <p:ph type="pic" sz="half" idx="21"/>
          </p:nvPr>
        </p:nvSpPr>
        <p:spPr>
          <a:xfrm>
            <a:off x="4445000" y="1638300"/>
            <a:ext cx="7366000" cy="4140200"/>
          </a:xfrm>
          <a:prstGeom prst="rect">
            <a:avLst/>
          </a:prstGeom>
        </p:spPr>
        <p:txBody>
          <a:bodyPr lIns="91439" tIns="45719" rIns="91439" bIns="45719" anchor="t">
            <a:noAutofit/>
          </a:bodyPr>
          <a:lstStyle/>
          <a:p>
            <a:pPr/>
          </a:p>
        </p:txBody>
      </p:sp>
      <p:sp>
        <p:nvSpPr>
          <p:cNvPr id="70" name="Title Text"/>
          <p:cNvSpPr txBox="1"/>
          <p:nvPr>
            <p:ph type="title"/>
          </p:nvPr>
        </p:nvSpPr>
        <p:spPr>
          <a:xfrm>
            <a:off x="1155700" y="6908800"/>
            <a:ext cx="13931900" cy="1587500"/>
          </a:xfrm>
          <a:prstGeom prst="rect">
            <a:avLst/>
          </a:prstGeom>
        </p:spPr>
        <p:txBody>
          <a:bodyPr/>
          <a:lstStyle/>
          <a:p>
            <a:pPr/>
            <a:r>
              <a:t>Title Text</a:t>
            </a:r>
          </a:p>
        </p:txBody>
      </p:sp>
      <p:sp>
        <p:nvSpPr>
          <p:cNvPr id="7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Horizontal Reflection">
    <p:spTree>
      <p:nvGrpSpPr>
        <p:cNvPr id="1" name=""/>
        <p:cNvGrpSpPr/>
        <p:nvPr/>
      </p:nvGrpSpPr>
      <p:grpSpPr>
        <a:xfrm>
          <a:off x="0" y="0"/>
          <a:ext cx="0" cy="0"/>
          <a:chOff x="0" y="0"/>
          <a:chExt cx="0" cy="0"/>
        </a:xfrm>
      </p:grpSpPr>
      <p:sp>
        <p:nvSpPr>
          <p:cNvPr id="78" name="Image"/>
          <p:cNvSpPr/>
          <p:nvPr>
            <p:ph type="pic" sz="half" idx="21"/>
          </p:nvPr>
        </p:nvSpPr>
        <p:spPr>
          <a:xfrm>
            <a:off x="4445000" y="1638300"/>
            <a:ext cx="7366000" cy="4140200"/>
          </a:xfrm>
          <a:prstGeom prst="rect">
            <a:avLst/>
          </a:prstGeom>
          <a:effectLst>
            <a:reflection blurRad="0" stA="50000" stPos="0" endA="0" endPos="40000" dist="0" dir="5400000" fadeDir="5400000" sx="100000" sy="-100000" kx="0" ky="0" algn="bl" rotWithShape="0"/>
          </a:effectLst>
        </p:spPr>
        <p:txBody>
          <a:bodyPr lIns="91439" tIns="45719" rIns="91439" bIns="45719" anchor="t">
            <a:noAutofit/>
          </a:bodyPr>
          <a:lstStyle/>
          <a:p>
            <a:pPr/>
          </a:p>
        </p:txBody>
      </p:sp>
      <p:sp>
        <p:nvSpPr>
          <p:cNvPr id="79" name="Title Text"/>
          <p:cNvSpPr txBox="1"/>
          <p:nvPr>
            <p:ph type="title"/>
          </p:nvPr>
        </p:nvSpPr>
        <p:spPr>
          <a:xfrm>
            <a:off x="1155700" y="6908800"/>
            <a:ext cx="13931900" cy="1587500"/>
          </a:xfrm>
          <a:prstGeom prst="rect">
            <a:avLst/>
          </a:prstGeom>
        </p:spPr>
        <p:txBody>
          <a:bodyPr/>
          <a:lstStyle/>
          <a:p>
            <a:pPr/>
            <a:r>
              <a:t>Title Text</a:t>
            </a:r>
          </a:p>
        </p:txBody>
      </p:sp>
      <p:sp>
        <p:nvSpPr>
          <p:cNvPr id="8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1155700" y="241300"/>
            <a:ext cx="13931900" cy="2298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1155700" y="2603500"/>
            <a:ext cx="13931900" cy="57023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7960783" y="8686800"/>
            <a:ext cx="317501" cy="342900"/>
          </a:xfrm>
          <a:prstGeom prst="rect">
            <a:avLst/>
          </a:prstGeom>
          <a:ln w="12700">
            <a:miter lim="400000"/>
          </a:ln>
        </p:spPr>
        <p:txBody>
          <a:bodyPr wrap="none" lIns="50800" tIns="50800" rIns="50800" bIns="50800">
            <a:spAutoFit/>
          </a:bodyPr>
          <a:lstStyle>
            <a:lvl1pPr>
              <a:defRPr sz="1600">
                <a:latin typeface="Gill Sans"/>
                <a:ea typeface="Gill Sans"/>
                <a:cs typeface="Gill Sans"/>
                <a:sym typeface="Gill Sans"/>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Lst>
  <p:transition xmlns:p14="http://schemas.microsoft.com/office/powerpoint/2010/main" spd="med" advClick="1"/>
  <p:txStyles>
    <p:titleStyle>
      <a:lvl1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1pPr>
      <a:lvl2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2pPr>
      <a:lvl3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3pPr>
      <a:lvl4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4pPr>
      <a:lvl5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5pPr>
      <a:lvl6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6pPr>
      <a:lvl7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7pPr>
      <a:lvl8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8pPr>
      <a:lvl9pPr marL="0" marR="0" indent="0" algn="ctr" defTabSz="546100" rtl="0" latinLnBrk="0">
        <a:lnSpc>
          <a:spcPct val="100000"/>
        </a:lnSpc>
        <a:spcBef>
          <a:spcPts val="0"/>
        </a:spcBef>
        <a:spcAft>
          <a:spcPts val="0"/>
        </a:spcAft>
        <a:buClrTx/>
        <a:buSzTx/>
        <a:buFontTx/>
        <a:buNone/>
        <a:tabLst/>
        <a:defRPr b="0" baseline="0" cap="none" i="0" spc="0" strike="noStrike" sz="7600" u="none">
          <a:solidFill>
            <a:srgbClr val="000000"/>
          </a:solidFill>
          <a:uFillTx/>
          <a:latin typeface="Gill Sans"/>
          <a:ea typeface="Gill Sans"/>
          <a:cs typeface="Gill Sans"/>
          <a:sym typeface="Gill Sans"/>
        </a:defRPr>
      </a:lvl9pPr>
    </p:titleStyle>
    <p:bodyStyle>
      <a:lvl1pPr marL="7493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1pPr>
      <a:lvl2pPr marL="10414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2pPr>
      <a:lvl3pPr marL="13335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3pPr>
      <a:lvl4pPr marL="16383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4pPr>
      <a:lvl5pPr marL="19304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5pPr>
      <a:lvl6pPr marL="22225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6pPr>
      <a:lvl7pPr marL="25146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7pPr>
      <a:lvl8pPr marL="28067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8pPr>
      <a:lvl9pPr marL="3098800" marR="0" indent="-533400" algn="l" defTabSz="546100" rtl="0" latinLnBrk="0">
        <a:lnSpc>
          <a:spcPct val="100000"/>
        </a:lnSpc>
        <a:spcBef>
          <a:spcPts val="3500"/>
        </a:spcBef>
        <a:spcAft>
          <a:spcPts val="0"/>
        </a:spcAft>
        <a:buClrTx/>
        <a:buSzPct val="171000"/>
        <a:buFontTx/>
        <a:buChar char="•"/>
        <a:tabLst/>
        <a:defRPr b="0" baseline="0" cap="none" i="0" spc="0" strike="noStrike" sz="3600" u="none">
          <a:solidFill>
            <a:srgbClr val="000000"/>
          </a:solidFill>
          <a:uFillTx/>
          <a:latin typeface="Gill Sans"/>
          <a:ea typeface="Gill Sans"/>
          <a:cs typeface="Gill Sans"/>
          <a:sym typeface="Gill Sans"/>
        </a:defRPr>
      </a:lvl9pPr>
    </p:bodyStyle>
    <p:otherStyle>
      <a:lvl1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1pPr>
      <a:lvl2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2pPr>
      <a:lvl3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3pPr>
      <a:lvl4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4pPr>
      <a:lvl5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5pPr>
      <a:lvl6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6pPr>
      <a:lvl7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7pPr>
      <a:lvl8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8pPr>
      <a:lvl9pPr marL="0" marR="0" indent="0" algn="ctr" defTabSz="546100" rtl="0" latinLnBrk="0">
        <a:lnSpc>
          <a:spcPct val="100000"/>
        </a:lnSpc>
        <a:spcBef>
          <a:spcPts val="0"/>
        </a:spcBef>
        <a:spcAft>
          <a:spcPts val="0"/>
        </a:spcAft>
        <a:buClrTx/>
        <a:buSzTx/>
        <a:buFontTx/>
        <a:buNone/>
        <a:tabLst/>
        <a:defRPr b="0" baseline="0" cap="none" i="0" spc="0" strike="noStrike" sz="1600" u="none">
          <a:solidFill>
            <a:schemeClr val="tx1"/>
          </a:solidFill>
          <a:uFillTx/>
          <a:latin typeface="+mn-lt"/>
          <a:ea typeface="+mn-ea"/>
          <a:cs typeface="+mn-cs"/>
          <a:sym typeface="Gill San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 Id="rId3" Type="http://schemas.openxmlformats.org/officeDocument/2006/relationships/image" Target="../media/image24.jpeg"/><Relationship Id="rId4" Type="http://schemas.openxmlformats.org/officeDocument/2006/relationships/image" Target="../media/image1.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8.xml"/><Relationship Id="rId3" Type="http://schemas.openxmlformats.org/officeDocument/2006/relationships/image" Target="../media/image30.jpeg"/><Relationship Id="rId4" Type="http://schemas.openxmlformats.org/officeDocument/2006/relationships/image" Target="../media/image2.png"/><Relationship Id="rId5" Type="http://schemas.openxmlformats.org/officeDocument/2006/relationships/image" Target="../media/image3.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34.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35.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7.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39.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0.jpeg"/><Relationship Id="rId4" Type="http://schemas.openxmlformats.org/officeDocument/2006/relationships/image" Target="../media/image41.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2.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image" Target="../media/image24.jpeg"/><Relationship Id="rId3" Type="http://schemas.openxmlformats.org/officeDocument/2006/relationships/image" Target="../media/image1.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43.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44.jpe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45.jpe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46.jpe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47.jpe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8.jpe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52" name="Double-click to edit"/>
          <p:cNvSpPr txBox="1"/>
          <p:nvPr>
            <p:ph type="ctrTitle"/>
          </p:nvPr>
        </p:nvSpPr>
        <p:spPr>
          <a:prstGeom prst="rect">
            <a:avLst/>
          </a:prstGeom>
        </p:spPr>
        <p:txBody>
          <a:bodyPr/>
          <a:lstStyle/>
          <a:p>
            <a:pPr/>
          </a:p>
        </p:txBody>
      </p:sp>
      <p:sp>
        <p:nvSpPr>
          <p:cNvPr id="253" name="Double-click to edit"/>
          <p:cNvSpPr txBox="1"/>
          <p:nvPr>
            <p:ph type="subTitle" sz="quarter" idx="1"/>
          </p:nvPr>
        </p:nvSpPr>
        <p:spPr>
          <a:prstGeom prst="rect">
            <a:avLst/>
          </a:prstGeom>
        </p:spPr>
        <p:txBody>
          <a:bodyPr/>
          <a:lstStyle/>
          <a:p>
            <a:pPr/>
          </a:p>
        </p:txBody>
      </p:sp>
      <p:pic>
        <p:nvPicPr>
          <p:cNvPr id="254" name="Marketing Checklist Webinar_Guide - Images.001.jpeg" descr="Marketing Checklist Webinar_Guide - Images.001.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02" name="Double-click to edit"/>
          <p:cNvSpPr txBox="1"/>
          <p:nvPr>
            <p:ph type="ctrTitle"/>
          </p:nvPr>
        </p:nvSpPr>
        <p:spPr>
          <a:prstGeom prst="rect">
            <a:avLst/>
          </a:prstGeom>
        </p:spPr>
        <p:txBody>
          <a:bodyPr/>
          <a:lstStyle/>
          <a:p>
            <a:pPr/>
          </a:p>
        </p:txBody>
      </p:sp>
      <p:sp>
        <p:nvSpPr>
          <p:cNvPr id="303" name="Double-click to edit"/>
          <p:cNvSpPr txBox="1"/>
          <p:nvPr>
            <p:ph type="subTitle" sz="quarter" idx="1"/>
          </p:nvPr>
        </p:nvSpPr>
        <p:spPr>
          <a:prstGeom prst="rect">
            <a:avLst/>
          </a:prstGeom>
        </p:spPr>
        <p:txBody>
          <a:bodyPr/>
          <a:lstStyle/>
          <a:p>
            <a:pPr/>
          </a:p>
        </p:txBody>
      </p:sp>
      <p:pic>
        <p:nvPicPr>
          <p:cNvPr id="304" name="Marketing Checklist Webinar_Guide - Slide 4.005.jpeg" descr="Marketing Checklist Webinar_Guide - Slide 4.005.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08" name="Double-click to edit"/>
          <p:cNvSpPr txBox="1"/>
          <p:nvPr>
            <p:ph type="ctrTitle"/>
          </p:nvPr>
        </p:nvSpPr>
        <p:spPr>
          <a:prstGeom prst="rect">
            <a:avLst/>
          </a:prstGeom>
        </p:spPr>
        <p:txBody>
          <a:bodyPr/>
          <a:lstStyle/>
          <a:p>
            <a:pPr/>
          </a:p>
        </p:txBody>
      </p:sp>
      <p:sp>
        <p:nvSpPr>
          <p:cNvPr id="309" name="Double-click to edit"/>
          <p:cNvSpPr txBox="1"/>
          <p:nvPr>
            <p:ph type="subTitle" sz="quarter" idx="1"/>
          </p:nvPr>
        </p:nvSpPr>
        <p:spPr>
          <a:prstGeom prst="rect">
            <a:avLst/>
          </a:prstGeom>
        </p:spPr>
        <p:txBody>
          <a:bodyPr/>
          <a:lstStyle/>
          <a:p>
            <a:pPr/>
          </a:p>
        </p:txBody>
      </p:sp>
      <p:pic>
        <p:nvPicPr>
          <p:cNvPr id="310" name="Marketing Checklist Webinar_Guide - Slide 4.006.jpeg" descr="Marketing Checklist Webinar_Guide - Slide 4.006.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14" name="Double-click to edit"/>
          <p:cNvSpPr txBox="1"/>
          <p:nvPr>
            <p:ph type="ctrTitle"/>
          </p:nvPr>
        </p:nvSpPr>
        <p:spPr>
          <a:prstGeom prst="rect">
            <a:avLst/>
          </a:prstGeom>
        </p:spPr>
        <p:txBody>
          <a:bodyPr/>
          <a:lstStyle/>
          <a:p>
            <a:pPr/>
          </a:p>
        </p:txBody>
      </p:sp>
      <p:sp>
        <p:nvSpPr>
          <p:cNvPr id="315" name="Double-click to edit"/>
          <p:cNvSpPr txBox="1"/>
          <p:nvPr>
            <p:ph type="subTitle" sz="quarter" idx="1"/>
          </p:nvPr>
        </p:nvSpPr>
        <p:spPr>
          <a:prstGeom prst="rect">
            <a:avLst/>
          </a:prstGeom>
        </p:spPr>
        <p:txBody>
          <a:bodyPr/>
          <a:lstStyle/>
          <a:p>
            <a:pPr/>
          </a:p>
        </p:txBody>
      </p:sp>
      <p:pic>
        <p:nvPicPr>
          <p:cNvPr id="316" name="Marketing Checklist Webinar_Guide - Slide 4.007.jpeg" descr="Marketing Checklist Webinar_Guide - Slide 4.007.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20" name="Double-click to edit"/>
          <p:cNvSpPr txBox="1"/>
          <p:nvPr>
            <p:ph type="ctrTitle"/>
          </p:nvPr>
        </p:nvSpPr>
        <p:spPr>
          <a:prstGeom prst="rect">
            <a:avLst/>
          </a:prstGeom>
        </p:spPr>
        <p:txBody>
          <a:bodyPr/>
          <a:lstStyle/>
          <a:p>
            <a:pPr/>
          </a:p>
        </p:txBody>
      </p:sp>
      <p:sp>
        <p:nvSpPr>
          <p:cNvPr id="321" name="Double-click to edit"/>
          <p:cNvSpPr txBox="1"/>
          <p:nvPr>
            <p:ph type="subTitle" sz="quarter" idx="1"/>
          </p:nvPr>
        </p:nvSpPr>
        <p:spPr>
          <a:prstGeom prst="rect">
            <a:avLst/>
          </a:prstGeom>
        </p:spPr>
        <p:txBody>
          <a:bodyPr/>
          <a:lstStyle/>
          <a:p>
            <a:pPr/>
          </a:p>
        </p:txBody>
      </p:sp>
      <p:pic>
        <p:nvPicPr>
          <p:cNvPr id="322" name="Marketing Checklist Webinar_Guide - Images.016.jpeg" descr="Marketing Checklist Webinar_Guide - Images.016.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26" name="Double-click to edit"/>
          <p:cNvSpPr txBox="1"/>
          <p:nvPr>
            <p:ph type="ctrTitle"/>
          </p:nvPr>
        </p:nvSpPr>
        <p:spPr>
          <a:prstGeom prst="rect">
            <a:avLst/>
          </a:prstGeom>
        </p:spPr>
        <p:txBody>
          <a:bodyPr/>
          <a:lstStyle/>
          <a:p>
            <a:pPr/>
          </a:p>
        </p:txBody>
      </p:sp>
      <p:sp>
        <p:nvSpPr>
          <p:cNvPr id="327" name="Double-click to edit"/>
          <p:cNvSpPr txBox="1"/>
          <p:nvPr>
            <p:ph type="subTitle" sz="quarter" idx="1"/>
          </p:nvPr>
        </p:nvSpPr>
        <p:spPr>
          <a:prstGeom prst="rect">
            <a:avLst/>
          </a:prstGeom>
        </p:spPr>
        <p:txBody>
          <a:bodyPr/>
          <a:lstStyle/>
          <a:p>
            <a:pPr/>
          </a:p>
        </p:txBody>
      </p:sp>
      <p:pic>
        <p:nvPicPr>
          <p:cNvPr id="328" name="Marketing Checklist Webinar_Guide - Images.017.jpeg" descr="Marketing Checklist Webinar_Guide - Images.017.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32" name="Double-click to edit"/>
          <p:cNvSpPr txBox="1"/>
          <p:nvPr>
            <p:ph type="ctrTitle"/>
          </p:nvPr>
        </p:nvSpPr>
        <p:spPr>
          <a:prstGeom prst="rect">
            <a:avLst/>
          </a:prstGeom>
        </p:spPr>
        <p:txBody>
          <a:bodyPr/>
          <a:lstStyle/>
          <a:p>
            <a:pPr/>
          </a:p>
        </p:txBody>
      </p:sp>
      <p:sp>
        <p:nvSpPr>
          <p:cNvPr id="333" name="Double-click to edit"/>
          <p:cNvSpPr txBox="1"/>
          <p:nvPr>
            <p:ph type="subTitle" sz="quarter" idx="1"/>
          </p:nvPr>
        </p:nvSpPr>
        <p:spPr>
          <a:prstGeom prst="rect">
            <a:avLst/>
          </a:prstGeom>
        </p:spPr>
        <p:txBody>
          <a:bodyPr/>
          <a:lstStyle/>
          <a:p>
            <a:pPr/>
          </a:p>
        </p:txBody>
      </p:sp>
      <p:pic>
        <p:nvPicPr>
          <p:cNvPr id="334" name="Marketing Checklist Webinar_Guide - Images.018.jpeg" descr="Marketing Checklist Webinar_Guide - Images.018.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38" name="Double-click to edit"/>
          <p:cNvSpPr txBox="1"/>
          <p:nvPr>
            <p:ph type="ctrTitle"/>
          </p:nvPr>
        </p:nvSpPr>
        <p:spPr>
          <a:prstGeom prst="rect">
            <a:avLst/>
          </a:prstGeom>
        </p:spPr>
        <p:txBody>
          <a:bodyPr/>
          <a:lstStyle/>
          <a:p>
            <a:pPr/>
          </a:p>
        </p:txBody>
      </p:sp>
      <p:sp>
        <p:nvSpPr>
          <p:cNvPr id="339" name="Double-click to edit"/>
          <p:cNvSpPr txBox="1"/>
          <p:nvPr>
            <p:ph type="subTitle" sz="quarter" idx="1"/>
          </p:nvPr>
        </p:nvSpPr>
        <p:spPr>
          <a:prstGeom prst="rect">
            <a:avLst/>
          </a:prstGeom>
        </p:spPr>
        <p:txBody>
          <a:bodyPr/>
          <a:lstStyle/>
          <a:p>
            <a:pPr/>
          </a:p>
        </p:txBody>
      </p:sp>
      <p:pic>
        <p:nvPicPr>
          <p:cNvPr id="340" name="Marketing Checklist Webinar_Guide - Images.019.jpeg" descr="Marketing Checklist Webinar_Guide - Images.019.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44" name="Double-click to edit"/>
          <p:cNvSpPr txBox="1"/>
          <p:nvPr>
            <p:ph type="ctrTitle"/>
          </p:nvPr>
        </p:nvSpPr>
        <p:spPr>
          <a:prstGeom prst="rect">
            <a:avLst/>
          </a:prstGeom>
        </p:spPr>
        <p:txBody>
          <a:bodyPr/>
          <a:lstStyle/>
          <a:p>
            <a:pPr/>
          </a:p>
        </p:txBody>
      </p:sp>
      <p:sp>
        <p:nvSpPr>
          <p:cNvPr id="345" name="Double-click to edit"/>
          <p:cNvSpPr txBox="1"/>
          <p:nvPr>
            <p:ph type="subTitle" sz="quarter" idx="1"/>
          </p:nvPr>
        </p:nvSpPr>
        <p:spPr>
          <a:prstGeom prst="rect">
            <a:avLst/>
          </a:prstGeom>
        </p:spPr>
        <p:txBody>
          <a:bodyPr/>
          <a:lstStyle/>
          <a:p>
            <a:pPr/>
          </a:p>
        </p:txBody>
      </p:sp>
      <p:pic>
        <p:nvPicPr>
          <p:cNvPr id="346" name="Marketing Checklist Webinar_Guide - Slide 6.002.jpeg" descr="Marketing Checklist Webinar_Guide - Slide 6.002.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50" name="Double-click to edit"/>
          <p:cNvSpPr txBox="1"/>
          <p:nvPr>
            <p:ph type="ctrTitle"/>
          </p:nvPr>
        </p:nvSpPr>
        <p:spPr>
          <a:prstGeom prst="rect">
            <a:avLst/>
          </a:prstGeom>
        </p:spPr>
        <p:txBody>
          <a:bodyPr/>
          <a:lstStyle/>
          <a:p>
            <a:pPr/>
          </a:p>
        </p:txBody>
      </p:sp>
      <p:sp>
        <p:nvSpPr>
          <p:cNvPr id="351" name="Double-click to edit"/>
          <p:cNvSpPr txBox="1"/>
          <p:nvPr>
            <p:ph type="subTitle" sz="quarter" idx="1"/>
          </p:nvPr>
        </p:nvSpPr>
        <p:spPr>
          <a:prstGeom prst="rect">
            <a:avLst/>
          </a:prstGeom>
        </p:spPr>
        <p:txBody>
          <a:bodyPr/>
          <a:lstStyle/>
          <a:p>
            <a:pPr/>
          </a:p>
        </p:txBody>
      </p:sp>
      <p:pic>
        <p:nvPicPr>
          <p:cNvPr id="352" name="Marketing Checklist Webinar_Guide - Slide 6.003.jpeg" descr="Marketing Checklist Webinar_Guide - Slide 6.00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56" name="Double-click to edit"/>
          <p:cNvSpPr txBox="1"/>
          <p:nvPr>
            <p:ph type="ctrTitle"/>
          </p:nvPr>
        </p:nvSpPr>
        <p:spPr>
          <a:prstGeom prst="rect">
            <a:avLst/>
          </a:prstGeom>
        </p:spPr>
        <p:txBody>
          <a:bodyPr/>
          <a:lstStyle/>
          <a:p>
            <a:pPr/>
          </a:p>
        </p:txBody>
      </p:sp>
      <p:sp>
        <p:nvSpPr>
          <p:cNvPr id="357" name="Double-click to edit"/>
          <p:cNvSpPr txBox="1"/>
          <p:nvPr>
            <p:ph type="subTitle" sz="quarter" idx="1"/>
          </p:nvPr>
        </p:nvSpPr>
        <p:spPr>
          <a:prstGeom prst="rect">
            <a:avLst/>
          </a:prstGeom>
        </p:spPr>
        <p:txBody>
          <a:bodyPr/>
          <a:lstStyle/>
          <a:p>
            <a:pPr/>
          </a:p>
        </p:txBody>
      </p:sp>
      <p:pic>
        <p:nvPicPr>
          <p:cNvPr id="358" name="Marketing Checklist Webinar_Guide - Slide 7.002.jpeg" descr="Marketing Checklist Webinar_Guide - Slide 7.002.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58" name="Double-click to edit"/>
          <p:cNvSpPr txBox="1"/>
          <p:nvPr>
            <p:ph type="ctrTitle"/>
          </p:nvPr>
        </p:nvSpPr>
        <p:spPr>
          <a:prstGeom prst="rect">
            <a:avLst/>
          </a:prstGeom>
        </p:spPr>
        <p:txBody>
          <a:bodyPr/>
          <a:lstStyle/>
          <a:p>
            <a:pPr/>
          </a:p>
        </p:txBody>
      </p:sp>
      <p:sp>
        <p:nvSpPr>
          <p:cNvPr id="259" name="Double-click to edit"/>
          <p:cNvSpPr txBox="1"/>
          <p:nvPr>
            <p:ph type="subTitle" sz="quarter" idx="1"/>
          </p:nvPr>
        </p:nvSpPr>
        <p:spPr>
          <a:prstGeom prst="rect">
            <a:avLst/>
          </a:prstGeom>
        </p:spPr>
        <p:txBody>
          <a:bodyPr/>
          <a:lstStyle/>
          <a:p>
            <a:pPr/>
          </a:p>
        </p:txBody>
      </p:sp>
      <p:pic>
        <p:nvPicPr>
          <p:cNvPr id="260" name="Marketing Checklist Webinar_Guide - Images.003.jpeg" descr="Marketing Checklist Webinar_Guide - Images.00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62" name="Double-click to edit"/>
          <p:cNvSpPr txBox="1"/>
          <p:nvPr>
            <p:ph type="ctrTitle"/>
          </p:nvPr>
        </p:nvSpPr>
        <p:spPr>
          <a:prstGeom prst="rect">
            <a:avLst/>
          </a:prstGeom>
        </p:spPr>
        <p:txBody>
          <a:bodyPr/>
          <a:lstStyle/>
          <a:p>
            <a:pPr/>
          </a:p>
        </p:txBody>
      </p:sp>
      <p:sp>
        <p:nvSpPr>
          <p:cNvPr id="363" name="Double-click to edit"/>
          <p:cNvSpPr txBox="1"/>
          <p:nvPr>
            <p:ph type="subTitle" sz="quarter" idx="1"/>
          </p:nvPr>
        </p:nvSpPr>
        <p:spPr>
          <a:prstGeom prst="rect">
            <a:avLst/>
          </a:prstGeom>
        </p:spPr>
        <p:txBody>
          <a:bodyPr/>
          <a:lstStyle/>
          <a:p>
            <a:pPr/>
          </a:p>
        </p:txBody>
      </p:sp>
      <p:pic>
        <p:nvPicPr>
          <p:cNvPr id="364" name="Marketing Checklist Webinar_Guide - Slide 7.003.jpeg" descr="Marketing Checklist Webinar_Guide - Slide 7.00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68" name="Double-click to edit"/>
          <p:cNvSpPr txBox="1"/>
          <p:nvPr>
            <p:ph type="ctrTitle"/>
          </p:nvPr>
        </p:nvSpPr>
        <p:spPr>
          <a:prstGeom prst="rect">
            <a:avLst/>
          </a:prstGeom>
        </p:spPr>
        <p:txBody>
          <a:bodyPr/>
          <a:lstStyle/>
          <a:p>
            <a:pPr/>
          </a:p>
        </p:txBody>
      </p:sp>
      <p:sp>
        <p:nvSpPr>
          <p:cNvPr id="369" name="Double-click to edit"/>
          <p:cNvSpPr txBox="1"/>
          <p:nvPr>
            <p:ph type="subTitle" sz="quarter" idx="1"/>
          </p:nvPr>
        </p:nvSpPr>
        <p:spPr>
          <a:prstGeom prst="rect">
            <a:avLst/>
          </a:prstGeom>
        </p:spPr>
        <p:txBody>
          <a:bodyPr/>
          <a:lstStyle/>
          <a:p>
            <a:pPr/>
          </a:p>
        </p:txBody>
      </p:sp>
      <p:pic>
        <p:nvPicPr>
          <p:cNvPr id="370" name="Marketing Checklist Webinar_Guide - Slide 7.004.jpeg" descr="Marketing Checklist Webinar_Guide - Slide 7.00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74" name="Double-click to edit"/>
          <p:cNvSpPr txBox="1"/>
          <p:nvPr>
            <p:ph type="ctrTitle"/>
          </p:nvPr>
        </p:nvSpPr>
        <p:spPr>
          <a:prstGeom prst="rect">
            <a:avLst/>
          </a:prstGeom>
        </p:spPr>
        <p:txBody>
          <a:bodyPr/>
          <a:lstStyle/>
          <a:p>
            <a:pPr/>
          </a:p>
        </p:txBody>
      </p:sp>
      <p:sp>
        <p:nvSpPr>
          <p:cNvPr id="375" name="Double-click to edit"/>
          <p:cNvSpPr txBox="1"/>
          <p:nvPr>
            <p:ph type="subTitle" sz="quarter" idx="1"/>
          </p:nvPr>
        </p:nvSpPr>
        <p:spPr>
          <a:prstGeom prst="rect">
            <a:avLst/>
          </a:prstGeom>
        </p:spPr>
        <p:txBody>
          <a:bodyPr/>
          <a:lstStyle/>
          <a:p>
            <a:pPr/>
          </a:p>
        </p:txBody>
      </p:sp>
      <p:pic>
        <p:nvPicPr>
          <p:cNvPr id="376" name="Marketing Checklist Webinar_Guide - Slide 7.005.jpeg" descr="Marketing Checklist Webinar_Guide - Slide 7.005.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80" name="Double-click to edit"/>
          <p:cNvSpPr txBox="1"/>
          <p:nvPr>
            <p:ph type="ctrTitle"/>
          </p:nvPr>
        </p:nvSpPr>
        <p:spPr>
          <a:prstGeom prst="rect">
            <a:avLst/>
          </a:prstGeom>
        </p:spPr>
        <p:txBody>
          <a:bodyPr/>
          <a:lstStyle/>
          <a:p>
            <a:pPr/>
          </a:p>
        </p:txBody>
      </p:sp>
      <p:sp>
        <p:nvSpPr>
          <p:cNvPr id="381" name="Double-click to edit"/>
          <p:cNvSpPr txBox="1"/>
          <p:nvPr>
            <p:ph type="subTitle" sz="quarter" idx="1"/>
          </p:nvPr>
        </p:nvSpPr>
        <p:spPr>
          <a:prstGeom prst="rect">
            <a:avLst/>
          </a:prstGeom>
        </p:spPr>
        <p:txBody>
          <a:bodyPr/>
          <a:lstStyle/>
          <a:p>
            <a:pPr/>
          </a:p>
        </p:txBody>
      </p:sp>
      <p:pic>
        <p:nvPicPr>
          <p:cNvPr id="382" name="Marketing Checklist Webinar_Guide - Slide 7.006.jpeg" descr="Marketing Checklist Webinar_Guide - Slide 7.006.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86" name="circuit.jpg" descr="circuit.jpg"/>
          <p:cNvPicPr>
            <a:picLocks noChangeAspect="1"/>
          </p:cNvPicPr>
          <p:nvPr/>
        </p:nvPicPr>
        <p:blipFill>
          <a:blip r:embed="rId3">
            <a:extLst/>
          </a:blip>
          <a:stretch>
            <a:fillRect/>
          </a:stretch>
        </p:blipFill>
        <p:spPr>
          <a:xfrm>
            <a:off x="2748297" y="1408945"/>
            <a:ext cx="10759404" cy="30978114"/>
          </a:xfrm>
          <a:prstGeom prst="rect">
            <a:avLst/>
          </a:prstGeom>
          <a:ln w="12700">
            <a:miter lim="400000"/>
          </a:ln>
        </p:spPr>
      </p:pic>
      <p:pic>
        <p:nvPicPr>
          <p:cNvPr id="387" name="comp-bg.jpg" descr="comp-bg.jpg"/>
          <p:cNvPicPr>
            <a:picLocks noChangeAspect="1"/>
          </p:cNvPicPr>
          <p:nvPr/>
        </p:nvPicPr>
        <p:blipFill>
          <a:blip r:embed="rId4">
            <a:extLst/>
          </a:blip>
          <a:stretch>
            <a:fillRect/>
          </a:stretch>
        </p:blipFill>
        <p:spPr>
          <a:xfrm>
            <a:off x="-2" y="-2"/>
            <a:ext cx="16256003" cy="9144002"/>
          </a:xfrm>
          <a:prstGeom prst="rect">
            <a:avLst/>
          </a:prstGeom>
          <a:ln w="12700">
            <a:miter lim="400000"/>
          </a:ln>
        </p:spPr>
      </p:pic>
      <p:pic>
        <p:nvPicPr>
          <p:cNvPr id="388" name="circuit.jpg" descr="circuit.jpg"/>
          <p:cNvPicPr>
            <a:picLocks noChangeAspect="1"/>
          </p:cNvPicPr>
          <p:nvPr/>
        </p:nvPicPr>
        <p:blipFill>
          <a:blip r:embed="rId3">
            <a:extLst/>
          </a:blip>
          <a:stretch>
            <a:fillRect/>
          </a:stretch>
        </p:blipFill>
        <p:spPr>
          <a:xfrm>
            <a:off x="6793979" y="12326052"/>
            <a:ext cx="3175921" cy="9144002"/>
          </a:xfrm>
          <a:prstGeom prst="rect">
            <a:avLst/>
          </a:prstGeom>
          <a:ln w="12700">
            <a:miter lim="400000"/>
          </a:ln>
        </p:spPr>
      </p:pic>
      <p:pic>
        <p:nvPicPr>
          <p:cNvPr id="389" name="circuit.jpg" descr="circuit.jpg"/>
          <p:cNvPicPr>
            <a:picLocks noChangeAspect="1"/>
          </p:cNvPicPr>
          <p:nvPr/>
        </p:nvPicPr>
        <p:blipFill>
          <a:blip r:embed="rId3">
            <a:extLst/>
          </a:blip>
          <a:stretch>
            <a:fillRect/>
          </a:stretch>
        </p:blipFill>
        <p:spPr>
          <a:xfrm>
            <a:off x="6878646" y="12326052"/>
            <a:ext cx="3175921" cy="9144002"/>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386"/>
                                        </p:tgtEl>
                                        <p:attrNameLst>
                                          <p:attrName>style.visibility</p:attrName>
                                        </p:attrNameLst>
                                      </p:cBhvr>
                                      <p:to>
                                        <p:strVal val="visible"/>
                                      </p:to>
                                    </p:set>
                                    <p:animEffect filter="fade" transition="in">
                                      <p:cBhvr>
                                        <p:cTn id="7" dur="1000"/>
                                        <p:tgtEl>
                                          <p:spTgt spid="386"/>
                                        </p:tgtEl>
                                      </p:cBhvr>
                                    </p:animEffect>
                                  </p:childTnLst>
                                </p:cTn>
                              </p:par>
                            </p:childTnLst>
                          </p:cTn>
                        </p:par>
                      </p:childTnLst>
                    </p:cTn>
                  </p:par>
                  <p:par>
                    <p:cTn id="8" fill="hold">
                      <p:stCondLst>
                        <p:cond delay="indefinite"/>
                      </p:stCondLst>
                      <p:childTnLst>
                        <p:par>
                          <p:cTn id="9" fill="hold">
                            <p:stCondLst>
                              <p:cond delay="0"/>
                            </p:stCondLst>
                            <p:childTnLst>
                              <p:par>
                                <p:cTn id="10" presetClass="path" nodeType="clickEffect" presetSubtype="0" presetID="-1" grpId="2" accel="50000" decel="50000" fill="hold">
                                  <p:stCondLst>
                                    <p:cond delay="0"/>
                                  </p:stCondLst>
                                  <p:childTnLst>
                                    <p:animMotion path="M 0.000000 0.000000 L 0.000000 -0.613503" origin="layout" pathEditMode="relative">
                                      <p:cBhvr>
                                        <p:cTn id="11" dur="1000" fill="hold"/>
                                        <p:tgtEl>
                                          <p:spTgt spid="386"/>
                                        </p:tgtEl>
                                        <p:attrNameLst>
                                          <p:attrName>ppt_x</p:attrName>
                                          <p:attrName>ppt_y</p:attrName>
                                        </p:attrNameLst>
                                      </p:cBhvr>
                                    </p:animMotion>
                                  </p:childTnLst>
                                </p:cTn>
                              </p:par>
                            </p:childTnLst>
                          </p:cTn>
                        </p:par>
                      </p:childTnLst>
                    </p:cTn>
                  </p:par>
                  <p:par>
                    <p:cTn id="12" fill="hold">
                      <p:stCondLst>
                        <p:cond delay="indefinite"/>
                      </p:stCondLst>
                      <p:childTnLst>
                        <p:par>
                          <p:cTn id="13" fill="hold">
                            <p:stCondLst>
                              <p:cond delay="0"/>
                            </p:stCondLst>
                            <p:childTnLst>
                              <p:par>
                                <p:cTn id="14" presetClass="path" nodeType="clickEffect" presetSubtype="0" presetID="-1" grpId="3" accel="50000" decel="50000" fill="hold">
                                  <p:stCondLst>
                                    <p:cond delay="0"/>
                                  </p:stCondLst>
                                  <p:childTnLst>
                                    <p:animMotion path="M 0.000000 -0.613503 L 0.000000 -1.014034" origin="layout" pathEditMode="relative">
                                      <p:cBhvr>
                                        <p:cTn id="15" dur="1000" fill="hold"/>
                                        <p:tgtEl>
                                          <p:spTgt spid="386"/>
                                        </p:tgtEl>
                                        <p:attrNameLst>
                                          <p:attrName>ppt_x</p:attrName>
                                          <p:attrName>ppt_y</p:attrName>
                                        </p:attrNameLst>
                                      </p:cBhvr>
                                    </p:animMotion>
                                  </p:childTnLst>
                                </p:cTn>
                              </p:par>
                            </p:childTnLst>
                          </p:cTn>
                        </p:par>
                      </p:childTnLst>
                    </p:cTn>
                  </p:par>
                  <p:par>
                    <p:cTn id="16" fill="hold">
                      <p:stCondLst>
                        <p:cond delay="indefinite"/>
                      </p:stCondLst>
                      <p:childTnLst>
                        <p:par>
                          <p:cTn id="17" fill="hold">
                            <p:stCondLst>
                              <p:cond delay="0"/>
                            </p:stCondLst>
                            <p:childTnLst>
                              <p:par>
                                <p:cTn id="18" presetClass="path" nodeType="clickEffect" presetSubtype="0" presetID="-1" grpId="4" accel="50000" decel="50000" fill="hold">
                                  <p:stCondLst>
                                    <p:cond delay="0"/>
                                  </p:stCondLst>
                                  <p:childTnLst>
                                    <p:animMotion path="M 0.000000 -1.014034 L 0.000000 -1.403377" origin="layout" pathEditMode="relative">
                                      <p:cBhvr>
                                        <p:cTn id="19" dur="1000" fill="hold"/>
                                        <p:tgtEl>
                                          <p:spTgt spid="386"/>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Class="path" nodeType="clickEffect" presetSubtype="0" presetID="-1" grpId="5" accel="50000" decel="50000" fill="hold">
                                  <p:stCondLst>
                                    <p:cond delay="0"/>
                                  </p:stCondLst>
                                  <p:childTnLst>
                                    <p:animMotion path="M 0.000000 -1.403377 C 0.000000 -1.403377 0.000670 -1.403377 0.001005 -1.454562 C 0.001340 -1.505748 0.001340 -1.608118 0.000000 -1.812859" origin="layout" pathEditMode="relative">
                                      <p:cBhvr>
                                        <p:cTn id="23" dur="1000" fill="hold"/>
                                        <p:tgtEl>
                                          <p:spTgt spid="386"/>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Class="path" nodeType="clickEffect" presetSubtype="0" presetID="-1" grpId="6" accel="50000" decel="50000" fill="hold">
                                  <p:stCondLst>
                                    <p:cond delay="0"/>
                                  </p:stCondLst>
                                  <p:childTnLst>
                                    <p:animMotion path="M 0.000000 -1.812859 L 0.000586 -2.354635" origin="layout" pathEditMode="relative">
                                      <p:cBhvr>
                                        <p:cTn id="27" dur="1000" fill="hold"/>
                                        <p:tgtEl>
                                          <p:spTgt spid="386"/>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Class="path" nodeType="clickEffect" presetSubtype="0" presetID="-1" grpId="7" accel="50000" decel="50000" fill="hold">
                                  <p:stCondLst>
                                    <p:cond delay="0"/>
                                  </p:stCondLst>
                                  <p:childTnLst>
                                    <p:animMotion path="M 0.000586 -2.354635 C 0.000847 -2.393085 0.001029 -2.431537 0.001131 -2.469989 C 0.001363 -2.557591 0.001182 -2.645194 0.000586 -2.732791" origin="layout" pathEditMode="relative">
                                      <p:cBhvr>
                                        <p:cTn id="31" dur="1000" fill="hold"/>
                                        <p:tgtEl>
                                          <p:spTgt spid="386"/>
                                        </p:tgtEl>
                                        <p:attrNameLst>
                                          <p:attrName>ppt_x</p:attrName>
                                          <p:attrName>ppt_y</p:attrName>
                                        </p:attrNameLst>
                                      </p:cBhvr>
                                    </p:animMotion>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86" grpId="1"/>
    </p:bld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93" name="Double-click to edit"/>
          <p:cNvSpPr txBox="1"/>
          <p:nvPr>
            <p:ph type="ctrTitle"/>
          </p:nvPr>
        </p:nvSpPr>
        <p:spPr>
          <a:prstGeom prst="rect">
            <a:avLst/>
          </a:prstGeom>
        </p:spPr>
        <p:txBody>
          <a:bodyPr/>
          <a:lstStyle/>
          <a:p>
            <a:pPr/>
          </a:p>
        </p:txBody>
      </p:sp>
      <p:sp>
        <p:nvSpPr>
          <p:cNvPr id="394" name="Double-click to edit"/>
          <p:cNvSpPr txBox="1"/>
          <p:nvPr>
            <p:ph type="subTitle" sz="quarter" idx="1"/>
          </p:nvPr>
        </p:nvSpPr>
        <p:spPr>
          <a:prstGeom prst="rect">
            <a:avLst/>
          </a:prstGeom>
        </p:spPr>
        <p:txBody>
          <a:bodyPr/>
          <a:lstStyle/>
          <a:p>
            <a:pPr/>
          </a:p>
        </p:txBody>
      </p:sp>
      <p:pic>
        <p:nvPicPr>
          <p:cNvPr id="395" name="Marketing Checklist Webinar_Guide - Images.038.jpeg" descr="Marketing Checklist Webinar_Guide - Images.038.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99" name="Double-click to edit"/>
          <p:cNvSpPr txBox="1"/>
          <p:nvPr>
            <p:ph type="ctrTitle"/>
          </p:nvPr>
        </p:nvSpPr>
        <p:spPr>
          <a:prstGeom prst="rect">
            <a:avLst/>
          </a:prstGeom>
        </p:spPr>
        <p:txBody>
          <a:bodyPr/>
          <a:lstStyle/>
          <a:p>
            <a:pPr/>
          </a:p>
        </p:txBody>
      </p:sp>
      <p:sp>
        <p:nvSpPr>
          <p:cNvPr id="400" name="Double-click to edit"/>
          <p:cNvSpPr txBox="1"/>
          <p:nvPr>
            <p:ph type="subTitle" sz="quarter" idx="1"/>
          </p:nvPr>
        </p:nvSpPr>
        <p:spPr>
          <a:prstGeom prst="rect">
            <a:avLst/>
          </a:prstGeom>
        </p:spPr>
        <p:txBody>
          <a:bodyPr/>
          <a:lstStyle/>
          <a:p>
            <a:pPr/>
          </a:p>
        </p:txBody>
      </p:sp>
      <p:pic>
        <p:nvPicPr>
          <p:cNvPr id="401" name="Marketing Checklist Webinar_Guide - Images.039.jpeg" descr="Marketing Checklist Webinar_Guide - Images.039.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05" name="Double-click to edit"/>
          <p:cNvSpPr txBox="1"/>
          <p:nvPr>
            <p:ph type="ctrTitle"/>
          </p:nvPr>
        </p:nvSpPr>
        <p:spPr>
          <a:prstGeom prst="rect">
            <a:avLst/>
          </a:prstGeom>
        </p:spPr>
        <p:txBody>
          <a:bodyPr/>
          <a:lstStyle/>
          <a:p>
            <a:pPr/>
          </a:p>
        </p:txBody>
      </p:sp>
      <p:sp>
        <p:nvSpPr>
          <p:cNvPr id="406" name="Double-click to edit"/>
          <p:cNvSpPr txBox="1"/>
          <p:nvPr>
            <p:ph type="subTitle" sz="quarter" idx="1"/>
          </p:nvPr>
        </p:nvSpPr>
        <p:spPr>
          <a:prstGeom prst="rect">
            <a:avLst/>
          </a:prstGeom>
        </p:spPr>
        <p:txBody>
          <a:bodyPr/>
          <a:lstStyle/>
          <a:p>
            <a:pPr/>
          </a:p>
        </p:txBody>
      </p:sp>
      <p:pic>
        <p:nvPicPr>
          <p:cNvPr id="407" name="Marketing Checklist Webinar_Guide - Slide 9.004.jpeg" descr="Marketing Checklist Webinar_Guide - Slide 9.00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11" name="Double-click to edit"/>
          <p:cNvSpPr txBox="1"/>
          <p:nvPr>
            <p:ph type="ctrTitle"/>
          </p:nvPr>
        </p:nvSpPr>
        <p:spPr>
          <a:prstGeom prst="rect">
            <a:avLst/>
          </a:prstGeom>
        </p:spPr>
        <p:txBody>
          <a:bodyPr/>
          <a:lstStyle/>
          <a:p>
            <a:pPr/>
          </a:p>
        </p:txBody>
      </p:sp>
      <p:sp>
        <p:nvSpPr>
          <p:cNvPr id="412" name="Double-click to edit"/>
          <p:cNvSpPr txBox="1"/>
          <p:nvPr>
            <p:ph type="subTitle" sz="quarter" idx="1"/>
          </p:nvPr>
        </p:nvSpPr>
        <p:spPr>
          <a:prstGeom prst="rect">
            <a:avLst/>
          </a:prstGeom>
        </p:spPr>
        <p:txBody>
          <a:bodyPr/>
          <a:lstStyle/>
          <a:p>
            <a:pPr/>
          </a:p>
        </p:txBody>
      </p:sp>
      <p:pic>
        <p:nvPicPr>
          <p:cNvPr id="413" name="Marketing Checklist Webinar_Guide - Slide 9.005.jpeg" descr="Marketing Checklist Webinar_Guide - Slide 9.005.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17" name="Double-click to edit"/>
          <p:cNvSpPr txBox="1"/>
          <p:nvPr>
            <p:ph type="ctrTitle"/>
          </p:nvPr>
        </p:nvSpPr>
        <p:spPr>
          <a:prstGeom prst="rect">
            <a:avLst/>
          </a:prstGeom>
        </p:spPr>
        <p:txBody>
          <a:bodyPr/>
          <a:lstStyle/>
          <a:p>
            <a:pPr/>
          </a:p>
        </p:txBody>
      </p:sp>
      <p:sp>
        <p:nvSpPr>
          <p:cNvPr id="418" name="Double-click to edit"/>
          <p:cNvSpPr txBox="1"/>
          <p:nvPr>
            <p:ph type="subTitle" sz="quarter" idx="1"/>
          </p:nvPr>
        </p:nvSpPr>
        <p:spPr>
          <a:prstGeom prst="rect">
            <a:avLst/>
          </a:prstGeom>
        </p:spPr>
        <p:txBody>
          <a:bodyPr/>
          <a:lstStyle/>
          <a:p>
            <a:pPr/>
          </a:p>
        </p:txBody>
      </p:sp>
      <p:pic>
        <p:nvPicPr>
          <p:cNvPr id="419" name="Marketing Checklist Webinar_Guide - Slide 9.006.jpeg" descr="Marketing Checklist Webinar_Guide - Slide 9.006.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64" name="Double-click to edit"/>
          <p:cNvSpPr txBox="1"/>
          <p:nvPr>
            <p:ph type="ctrTitle"/>
          </p:nvPr>
        </p:nvSpPr>
        <p:spPr>
          <a:prstGeom prst="rect">
            <a:avLst/>
          </a:prstGeom>
        </p:spPr>
        <p:txBody>
          <a:bodyPr/>
          <a:lstStyle/>
          <a:p>
            <a:pPr/>
          </a:p>
        </p:txBody>
      </p:sp>
      <p:sp>
        <p:nvSpPr>
          <p:cNvPr id="265" name="Double-click to edit"/>
          <p:cNvSpPr txBox="1"/>
          <p:nvPr>
            <p:ph type="subTitle" sz="quarter" idx="1"/>
          </p:nvPr>
        </p:nvSpPr>
        <p:spPr>
          <a:prstGeom prst="rect">
            <a:avLst/>
          </a:prstGeom>
        </p:spPr>
        <p:txBody>
          <a:bodyPr/>
          <a:lstStyle/>
          <a:p>
            <a:pPr/>
          </a:p>
        </p:txBody>
      </p:sp>
      <p:pic>
        <p:nvPicPr>
          <p:cNvPr id="266" name="Marketing Checklist Webinar_Guide - Images.004.jpeg" descr="Marketing Checklist Webinar_Guide - Images.00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23" name="bg.jpg" descr="bg.jpg"/>
          <p:cNvPicPr>
            <a:picLocks noChangeAspect="1"/>
          </p:cNvPicPr>
          <p:nvPr/>
        </p:nvPicPr>
        <p:blipFill>
          <a:blip r:embed="rId3">
            <a:extLst/>
          </a:blip>
          <a:stretch>
            <a:fillRect/>
          </a:stretch>
        </p:blipFill>
        <p:spPr>
          <a:xfrm>
            <a:off x="-2" y="-1694330"/>
            <a:ext cx="16256003" cy="9144001"/>
          </a:xfrm>
          <a:prstGeom prst="rect">
            <a:avLst/>
          </a:prstGeom>
          <a:ln w="12700">
            <a:miter lim="400000"/>
          </a:ln>
        </p:spPr>
      </p:pic>
      <p:pic>
        <p:nvPicPr>
          <p:cNvPr id="424" name="Image" descr="Image"/>
          <p:cNvPicPr>
            <a:picLocks noChangeAspect="1"/>
          </p:cNvPicPr>
          <p:nvPr/>
        </p:nvPicPr>
        <p:blipFill>
          <a:blip r:embed="rId4">
            <a:extLst/>
          </a:blip>
          <a:stretch>
            <a:fillRect/>
          </a:stretch>
        </p:blipFill>
        <p:spPr>
          <a:xfrm>
            <a:off x="1258806" y="830682"/>
            <a:ext cx="13738388" cy="7828881"/>
          </a:xfrm>
          <a:prstGeom prst="rect">
            <a:avLst/>
          </a:prstGeom>
          <a:ln w="12700">
            <a:miter lim="400000"/>
          </a:ln>
        </p:spPr>
      </p:pic>
      <p:sp>
        <p:nvSpPr>
          <p:cNvPr id="425" name="Rounded Rectangle"/>
          <p:cNvSpPr/>
          <p:nvPr/>
        </p:nvSpPr>
        <p:spPr>
          <a:xfrm>
            <a:off x="2573246" y="1329343"/>
            <a:ext cx="11109508" cy="6333156"/>
          </a:xfrm>
          <a:prstGeom prst="roundRect">
            <a:avLst>
              <a:gd name="adj" fmla="val 2005"/>
            </a:avLst>
          </a:prstGeom>
          <a:solidFill>
            <a:srgbClr val="FFFFFF"/>
          </a:solidFill>
          <a:ln w="12700">
            <a:miter lim="400000"/>
          </a:ln>
        </p:spPr>
        <p:txBody>
          <a:bodyPr lIns="50800" tIns="50800" rIns="50800" bIns="50800" anchor="ctr"/>
          <a:lstStyle/>
          <a:p>
            <a:pPr defTabSz="584200">
              <a:defRPr sz="4000">
                <a:solidFill>
                  <a:srgbClr val="FFFFFF"/>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pic>
        <p:nvPicPr>
          <p:cNvPr id="426" name="Image" descr="Image"/>
          <p:cNvPicPr>
            <a:picLocks noChangeAspect="1"/>
          </p:cNvPicPr>
          <p:nvPr/>
        </p:nvPicPr>
        <p:blipFill>
          <a:blip r:embed="rId5">
            <a:extLst/>
          </a:blip>
          <a:srcRect l="99" t="342" r="98" b="346"/>
          <a:stretch>
            <a:fillRect/>
          </a:stretch>
        </p:blipFill>
        <p:spPr>
          <a:xfrm>
            <a:off x="4638756" y="1897308"/>
            <a:ext cx="6978651" cy="5197080"/>
          </a:xfrm>
          <a:custGeom>
            <a:avLst/>
            <a:gdLst/>
            <a:ahLst/>
            <a:cxnLst>
              <a:cxn ang="0">
                <a:pos x="wd2" y="hd2"/>
              </a:cxn>
              <a:cxn ang="5400000">
                <a:pos x="wd2" y="hd2"/>
              </a:cxn>
              <a:cxn ang="10800000">
                <a:pos x="wd2" y="hd2"/>
              </a:cxn>
              <a:cxn ang="16200000">
                <a:pos x="wd2" y="hd2"/>
              </a:cxn>
            </a:cxnLst>
            <a:rect l="0" t="0" r="r" b="b"/>
            <a:pathLst>
              <a:path w="21599" h="21599" fill="norm" stroke="1" extrusionOk="0">
                <a:moveTo>
                  <a:pt x="603" y="0"/>
                </a:moveTo>
                <a:cubicBezTo>
                  <a:pt x="430" y="0"/>
                  <a:pt x="342" y="0"/>
                  <a:pt x="249" y="40"/>
                </a:cubicBezTo>
                <a:cubicBezTo>
                  <a:pt x="147" y="90"/>
                  <a:pt x="66" y="198"/>
                  <a:pt x="29" y="335"/>
                </a:cubicBezTo>
                <a:cubicBezTo>
                  <a:pt x="-1" y="460"/>
                  <a:pt x="0" y="578"/>
                  <a:pt x="0" y="810"/>
                </a:cubicBezTo>
                <a:lnTo>
                  <a:pt x="0" y="20786"/>
                </a:lnTo>
                <a:cubicBezTo>
                  <a:pt x="0" y="21021"/>
                  <a:pt x="-1" y="21141"/>
                  <a:pt x="29" y="21266"/>
                </a:cubicBezTo>
                <a:cubicBezTo>
                  <a:pt x="66" y="21403"/>
                  <a:pt x="147" y="21510"/>
                  <a:pt x="249" y="21560"/>
                </a:cubicBezTo>
                <a:cubicBezTo>
                  <a:pt x="343" y="21600"/>
                  <a:pt x="430" y="21600"/>
                  <a:pt x="603" y="21600"/>
                </a:cubicBezTo>
                <a:lnTo>
                  <a:pt x="20993" y="21600"/>
                </a:lnTo>
                <a:cubicBezTo>
                  <a:pt x="21169" y="21600"/>
                  <a:pt x="21255" y="21600"/>
                  <a:pt x="21349" y="21560"/>
                </a:cubicBezTo>
                <a:cubicBezTo>
                  <a:pt x="21451" y="21510"/>
                  <a:pt x="21532" y="21403"/>
                  <a:pt x="21569" y="21266"/>
                </a:cubicBezTo>
                <a:cubicBezTo>
                  <a:pt x="21599" y="21141"/>
                  <a:pt x="21598" y="21023"/>
                  <a:pt x="21598" y="20791"/>
                </a:cubicBezTo>
                <a:lnTo>
                  <a:pt x="21598" y="814"/>
                </a:lnTo>
                <a:cubicBezTo>
                  <a:pt x="21598" y="579"/>
                  <a:pt x="21599" y="460"/>
                  <a:pt x="21569" y="335"/>
                </a:cubicBezTo>
                <a:cubicBezTo>
                  <a:pt x="21532" y="198"/>
                  <a:pt x="21451" y="90"/>
                  <a:pt x="21349" y="40"/>
                </a:cubicBezTo>
                <a:cubicBezTo>
                  <a:pt x="21255" y="0"/>
                  <a:pt x="21168" y="0"/>
                  <a:pt x="20995" y="0"/>
                </a:cubicBezTo>
                <a:lnTo>
                  <a:pt x="605" y="0"/>
                </a:lnTo>
                <a:lnTo>
                  <a:pt x="603" y="0"/>
                </a:lnTo>
                <a:close/>
              </a:path>
            </a:pathLst>
          </a:custGeom>
          <a:ln w="12700">
            <a:miter lim="400000"/>
          </a:ln>
          <a:effectLst>
            <a:outerShdw sx="100000" sy="100000" kx="0" ky="0" algn="b" rotWithShape="0" blurRad="127000" dist="38100" dir="5400000">
              <a:srgbClr val="000000">
                <a:alpha val="9453"/>
              </a:srgbClr>
            </a:outerShdw>
          </a:effectLst>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4" presetID="2" grpId="1" fill="hold">
                                  <p:stCondLst>
                                    <p:cond delay="0"/>
                                  </p:stCondLst>
                                  <p:iterate type="el" backwards="0">
                                    <p:tmAbs val="0"/>
                                  </p:iterate>
                                  <p:childTnLst>
                                    <p:set>
                                      <p:cBhvr>
                                        <p:cTn id="6" fill="hold"/>
                                        <p:tgtEl>
                                          <p:spTgt spid="424"/>
                                        </p:tgtEl>
                                        <p:attrNameLst>
                                          <p:attrName>style.visibility</p:attrName>
                                        </p:attrNameLst>
                                      </p:cBhvr>
                                      <p:to>
                                        <p:strVal val="visible"/>
                                      </p:to>
                                    </p:set>
                                    <p:anim calcmode="lin" valueType="num">
                                      <p:cBhvr>
                                        <p:cTn id="7" dur="1000" fill="hold"/>
                                        <p:tgtEl>
                                          <p:spTgt spid="424"/>
                                        </p:tgtEl>
                                        <p:attrNameLst>
                                          <p:attrName>ppt_x</p:attrName>
                                        </p:attrNameLst>
                                      </p:cBhvr>
                                      <p:tavLst>
                                        <p:tav tm="0">
                                          <p:val>
                                            <p:strVal val="#ppt_x"/>
                                          </p:val>
                                        </p:tav>
                                        <p:tav tm="100000">
                                          <p:val>
                                            <p:strVal val="#ppt_x"/>
                                          </p:val>
                                        </p:tav>
                                      </p:tavLst>
                                    </p:anim>
                                    <p:anim calcmode="lin" valueType="num">
                                      <p:cBhvr>
                                        <p:cTn id="8" dur="1000" fill="hold"/>
                                        <p:tgtEl>
                                          <p:spTgt spid="42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Class="entr" nodeType="afterEffect" presetSubtype="4" presetID="2" grpId="2" fill="hold">
                                  <p:stCondLst>
                                    <p:cond delay="0"/>
                                  </p:stCondLst>
                                  <p:iterate type="el" backwards="0">
                                    <p:tmAbs val="0"/>
                                  </p:iterate>
                                  <p:childTnLst>
                                    <p:set>
                                      <p:cBhvr>
                                        <p:cTn id="11" fill="hold"/>
                                        <p:tgtEl>
                                          <p:spTgt spid="425"/>
                                        </p:tgtEl>
                                        <p:attrNameLst>
                                          <p:attrName>style.visibility</p:attrName>
                                        </p:attrNameLst>
                                      </p:cBhvr>
                                      <p:to>
                                        <p:strVal val="visible"/>
                                      </p:to>
                                    </p:set>
                                    <p:anim calcmode="lin" valueType="num">
                                      <p:cBhvr>
                                        <p:cTn id="12" dur="1000" fill="hold"/>
                                        <p:tgtEl>
                                          <p:spTgt spid="425"/>
                                        </p:tgtEl>
                                        <p:attrNameLst>
                                          <p:attrName>ppt_x</p:attrName>
                                        </p:attrNameLst>
                                      </p:cBhvr>
                                      <p:tavLst>
                                        <p:tav tm="0">
                                          <p:val>
                                            <p:strVal val="#ppt_x"/>
                                          </p:val>
                                        </p:tav>
                                        <p:tav tm="100000">
                                          <p:val>
                                            <p:strVal val="#ppt_x"/>
                                          </p:val>
                                        </p:tav>
                                      </p:tavLst>
                                    </p:anim>
                                    <p:anim calcmode="lin" valueType="num">
                                      <p:cBhvr>
                                        <p:cTn id="13" dur="1000" fill="hold"/>
                                        <p:tgtEl>
                                          <p:spTgt spid="42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Class="entr" nodeType="afterEffect" presetSubtype="16" presetID="23" grpId="3" fill="hold">
                                  <p:stCondLst>
                                    <p:cond delay="0"/>
                                  </p:stCondLst>
                                  <p:iterate type="el" backwards="0">
                                    <p:tmAbs val="0"/>
                                  </p:iterate>
                                  <p:childTnLst>
                                    <p:set>
                                      <p:cBhvr>
                                        <p:cTn id="16" fill="hold"/>
                                        <p:tgtEl>
                                          <p:spTgt spid="426"/>
                                        </p:tgtEl>
                                        <p:attrNameLst>
                                          <p:attrName>style.visibility</p:attrName>
                                        </p:attrNameLst>
                                      </p:cBhvr>
                                      <p:to>
                                        <p:strVal val="visible"/>
                                      </p:to>
                                    </p:set>
                                    <p:anim calcmode="lin" valueType="num">
                                      <p:cBhvr>
                                        <p:cTn id="17" dur="750" fill="hold"/>
                                        <p:tgtEl>
                                          <p:spTgt spid="426"/>
                                        </p:tgtEl>
                                        <p:attrNameLst>
                                          <p:attrName>ppt_w</p:attrName>
                                        </p:attrNameLst>
                                      </p:cBhvr>
                                      <p:tavLst>
                                        <p:tav tm="0">
                                          <p:val>
                                            <p:fltVal val="0"/>
                                          </p:val>
                                        </p:tav>
                                        <p:tav tm="100000">
                                          <p:val>
                                            <p:strVal val="#ppt_w"/>
                                          </p:val>
                                        </p:tav>
                                      </p:tavLst>
                                    </p:anim>
                                    <p:anim calcmode="lin" valueType="num">
                                      <p:cBhvr>
                                        <p:cTn id="18" dur="750" fill="hold"/>
                                        <p:tgtEl>
                                          <p:spTgt spid="4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25" grpId="2"/>
      <p:bldP build="whole" bldLvl="1" animBg="1" rev="0" advAuto="0" spid="426" grpId="3"/>
      <p:bldP build="whole" bldLvl="1" animBg="1" rev="0" advAuto="0" spid="424" grpId="1"/>
    </p:bldLst>
  </p:timing>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30" name="Double-click to edit"/>
          <p:cNvSpPr txBox="1"/>
          <p:nvPr>
            <p:ph type="ctrTitle"/>
          </p:nvPr>
        </p:nvSpPr>
        <p:spPr>
          <a:prstGeom prst="rect">
            <a:avLst/>
          </a:prstGeom>
        </p:spPr>
        <p:txBody>
          <a:bodyPr/>
          <a:lstStyle/>
          <a:p>
            <a:pPr/>
          </a:p>
        </p:txBody>
      </p:sp>
      <p:sp>
        <p:nvSpPr>
          <p:cNvPr id="431" name="Double-click to edit"/>
          <p:cNvSpPr txBox="1"/>
          <p:nvPr>
            <p:ph type="subTitle" sz="quarter" idx="1"/>
          </p:nvPr>
        </p:nvSpPr>
        <p:spPr>
          <a:prstGeom prst="rect">
            <a:avLst/>
          </a:prstGeom>
        </p:spPr>
        <p:txBody>
          <a:bodyPr/>
          <a:lstStyle/>
          <a:p>
            <a:pPr/>
          </a:p>
        </p:txBody>
      </p:sp>
      <p:pic>
        <p:nvPicPr>
          <p:cNvPr id="432" name="Marketing Checklist Webinar_Guide - Images.046.jpeg" descr="Marketing Checklist Webinar_Guide - Images.046.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36" name="Double-click to edit"/>
          <p:cNvSpPr txBox="1"/>
          <p:nvPr>
            <p:ph type="ctrTitle"/>
          </p:nvPr>
        </p:nvSpPr>
        <p:spPr>
          <a:prstGeom prst="rect">
            <a:avLst/>
          </a:prstGeom>
        </p:spPr>
        <p:txBody>
          <a:bodyPr/>
          <a:lstStyle/>
          <a:p>
            <a:pPr/>
          </a:p>
        </p:txBody>
      </p:sp>
      <p:sp>
        <p:nvSpPr>
          <p:cNvPr id="437" name="Double-click to edit"/>
          <p:cNvSpPr txBox="1"/>
          <p:nvPr>
            <p:ph type="subTitle" sz="quarter" idx="1"/>
          </p:nvPr>
        </p:nvSpPr>
        <p:spPr>
          <a:prstGeom prst="rect">
            <a:avLst/>
          </a:prstGeom>
        </p:spPr>
        <p:txBody>
          <a:bodyPr/>
          <a:lstStyle/>
          <a:p>
            <a:pPr/>
          </a:p>
        </p:txBody>
      </p:sp>
      <p:pic>
        <p:nvPicPr>
          <p:cNvPr id="438" name="Marketing Checklist Webinar_Guide - Images.047.jpeg" descr="Marketing Checklist Webinar_Guide - Images.047.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42" name="Double-click to edit"/>
          <p:cNvSpPr txBox="1"/>
          <p:nvPr>
            <p:ph type="ctrTitle"/>
          </p:nvPr>
        </p:nvSpPr>
        <p:spPr>
          <a:prstGeom prst="rect">
            <a:avLst/>
          </a:prstGeom>
        </p:spPr>
        <p:txBody>
          <a:bodyPr/>
          <a:lstStyle/>
          <a:p>
            <a:pPr/>
          </a:p>
        </p:txBody>
      </p:sp>
      <p:sp>
        <p:nvSpPr>
          <p:cNvPr id="443" name="Double-click to edit"/>
          <p:cNvSpPr txBox="1"/>
          <p:nvPr>
            <p:ph type="subTitle" sz="quarter" idx="1"/>
          </p:nvPr>
        </p:nvSpPr>
        <p:spPr>
          <a:prstGeom prst="rect">
            <a:avLst/>
          </a:prstGeom>
        </p:spPr>
        <p:txBody>
          <a:bodyPr/>
          <a:lstStyle/>
          <a:p>
            <a:pPr/>
          </a:p>
        </p:txBody>
      </p:sp>
      <p:pic>
        <p:nvPicPr>
          <p:cNvPr id="444" name="Marketing Checklist Webinar_Guide - Images.048.jpeg" descr="Marketing Checklist Webinar_Guide - Images.048.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48" name="Double-click to edit"/>
          <p:cNvSpPr txBox="1"/>
          <p:nvPr>
            <p:ph type="ctrTitle"/>
          </p:nvPr>
        </p:nvSpPr>
        <p:spPr>
          <a:prstGeom prst="rect">
            <a:avLst/>
          </a:prstGeom>
        </p:spPr>
        <p:txBody>
          <a:bodyPr/>
          <a:lstStyle/>
          <a:p>
            <a:pPr/>
          </a:p>
        </p:txBody>
      </p:sp>
      <p:sp>
        <p:nvSpPr>
          <p:cNvPr id="449" name="Double-click to edit"/>
          <p:cNvSpPr txBox="1"/>
          <p:nvPr>
            <p:ph type="subTitle" sz="quarter" idx="1"/>
          </p:nvPr>
        </p:nvSpPr>
        <p:spPr>
          <a:prstGeom prst="rect">
            <a:avLst/>
          </a:prstGeom>
        </p:spPr>
        <p:txBody>
          <a:bodyPr/>
          <a:lstStyle/>
          <a:p>
            <a:pPr/>
          </a:p>
        </p:txBody>
      </p:sp>
      <p:pic>
        <p:nvPicPr>
          <p:cNvPr id="450" name="Marketing Checklist Webinar_Guide - Images.049.jpeg" descr="Marketing Checklist Webinar_Guide - Images.049.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54" name="Double-click to edit"/>
          <p:cNvSpPr txBox="1"/>
          <p:nvPr>
            <p:ph type="ctrTitle"/>
          </p:nvPr>
        </p:nvSpPr>
        <p:spPr>
          <a:prstGeom prst="rect">
            <a:avLst/>
          </a:prstGeom>
        </p:spPr>
        <p:txBody>
          <a:bodyPr/>
          <a:lstStyle/>
          <a:p>
            <a:pPr/>
          </a:p>
        </p:txBody>
      </p:sp>
      <p:sp>
        <p:nvSpPr>
          <p:cNvPr id="455" name="Double-click to edit"/>
          <p:cNvSpPr txBox="1"/>
          <p:nvPr>
            <p:ph type="subTitle" sz="quarter" idx="1"/>
          </p:nvPr>
        </p:nvSpPr>
        <p:spPr>
          <a:prstGeom prst="rect">
            <a:avLst/>
          </a:prstGeom>
        </p:spPr>
        <p:txBody>
          <a:bodyPr/>
          <a:lstStyle/>
          <a:p>
            <a:pPr/>
          </a:p>
        </p:txBody>
      </p:sp>
      <p:pic>
        <p:nvPicPr>
          <p:cNvPr id="456" name="Marketing Checklist Webinar_Guide - Images.050.jpeg" descr="Marketing Checklist Webinar_Guide - Images.050.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60" name="Double-click to edit"/>
          <p:cNvSpPr txBox="1"/>
          <p:nvPr>
            <p:ph type="ctrTitle"/>
          </p:nvPr>
        </p:nvSpPr>
        <p:spPr>
          <a:prstGeom prst="rect">
            <a:avLst/>
          </a:prstGeom>
        </p:spPr>
        <p:txBody>
          <a:bodyPr/>
          <a:lstStyle/>
          <a:p>
            <a:pPr/>
          </a:p>
        </p:txBody>
      </p:sp>
      <p:sp>
        <p:nvSpPr>
          <p:cNvPr id="461" name="Double-click to edit"/>
          <p:cNvSpPr txBox="1"/>
          <p:nvPr>
            <p:ph type="subTitle" sz="quarter" idx="1"/>
          </p:nvPr>
        </p:nvSpPr>
        <p:spPr>
          <a:prstGeom prst="rect">
            <a:avLst/>
          </a:prstGeom>
        </p:spPr>
        <p:txBody>
          <a:bodyPr/>
          <a:lstStyle/>
          <a:p>
            <a:pPr/>
          </a:p>
        </p:txBody>
      </p:sp>
      <p:pic>
        <p:nvPicPr>
          <p:cNvPr id="462" name="Marketing Checklist Webinar_Guide - Images.052.jpeg" descr="Marketing Checklist Webinar_Guide - Images.052.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66" name="Double-click to edit"/>
          <p:cNvSpPr txBox="1"/>
          <p:nvPr>
            <p:ph type="ctrTitle"/>
          </p:nvPr>
        </p:nvSpPr>
        <p:spPr>
          <a:prstGeom prst="rect">
            <a:avLst/>
          </a:prstGeom>
        </p:spPr>
        <p:txBody>
          <a:bodyPr/>
          <a:lstStyle/>
          <a:p>
            <a:pPr/>
          </a:p>
        </p:txBody>
      </p:sp>
      <p:sp>
        <p:nvSpPr>
          <p:cNvPr id="467" name="Double-click to edit"/>
          <p:cNvSpPr txBox="1"/>
          <p:nvPr>
            <p:ph type="subTitle" sz="quarter" idx="1"/>
          </p:nvPr>
        </p:nvSpPr>
        <p:spPr>
          <a:prstGeom prst="rect">
            <a:avLst/>
          </a:prstGeom>
        </p:spPr>
        <p:txBody>
          <a:bodyPr/>
          <a:lstStyle/>
          <a:p>
            <a:pPr/>
          </a:p>
        </p:txBody>
      </p:sp>
      <p:pic>
        <p:nvPicPr>
          <p:cNvPr id="468" name="Marketing Checklist Webinar_Guide - Images.053.jpeg" descr="Marketing Checklist Webinar_Guide - Images.05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72" name="Double-click to edit"/>
          <p:cNvSpPr txBox="1"/>
          <p:nvPr>
            <p:ph type="ctrTitle"/>
          </p:nvPr>
        </p:nvSpPr>
        <p:spPr>
          <a:prstGeom prst="rect">
            <a:avLst/>
          </a:prstGeom>
        </p:spPr>
        <p:txBody>
          <a:bodyPr/>
          <a:lstStyle/>
          <a:p>
            <a:pPr/>
          </a:p>
        </p:txBody>
      </p:sp>
      <p:sp>
        <p:nvSpPr>
          <p:cNvPr id="473" name="Double-click to edit"/>
          <p:cNvSpPr txBox="1"/>
          <p:nvPr>
            <p:ph type="subTitle" sz="quarter" idx="1"/>
          </p:nvPr>
        </p:nvSpPr>
        <p:spPr>
          <a:prstGeom prst="rect">
            <a:avLst/>
          </a:prstGeom>
        </p:spPr>
        <p:txBody>
          <a:bodyPr/>
          <a:lstStyle/>
          <a:p>
            <a:pPr/>
          </a:p>
        </p:txBody>
      </p:sp>
      <p:pic>
        <p:nvPicPr>
          <p:cNvPr id="474" name="Marketing Checklist Webinar_Guide - Images.054.jpeg" descr="Marketing Checklist Webinar_Guide - Images.05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78" name="Double-click to edit"/>
          <p:cNvSpPr txBox="1"/>
          <p:nvPr>
            <p:ph type="ctrTitle"/>
          </p:nvPr>
        </p:nvSpPr>
        <p:spPr>
          <a:prstGeom prst="rect">
            <a:avLst/>
          </a:prstGeom>
        </p:spPr>
        <p:txBody>
          <a:bodyPr/>
          <a:lstStyle/>
          <a:p>
            <a:pPr/>
          </a:p>
        </p:txBody>
      </p:sp>
      <p:sp>
        <p:nvSpPr>
          <p:cNvPr id="479" name="Double-click to edit"/>
          <p:cNvSpPr txBox="1"/>
          <p:nvPr>
            <p:ph type="subTitle" sz="quarter" idx="1"/>
          </p:nvPr>
        </p:nvSpPr>
        <p:spPr>
          <a:prstGeom prst="rect">
            <a:avLst/>
          </a:prstGeom>
        </p:spPr>
        <p:txBody>
          <a:bodyPr/>
          <a:lstStyle/>
          <a:p>
            <a:pPr/>
          </a:p>
        </p:txBody>
      </p:sp>
      <p:pic>
        <p:nvPicPr>
          <p:cNvPr id="480" name="Marketing Checklist Webinar_Guide - Images.055.jpeg" descr="Marketing Checklist Webinar_Guide - Images.055.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70" name="Double-click to edit"/>
          <p:cNvSpPr txBox="1"/>
          <p:nvPr>
            <p:ph type="ctrTitle"/>
          </p:nvPr>
        </p:nvSpPr>
        <p:spPr>
          <a:prstGeom prst="rect">
            <a:avLst/>
          </a:prstGeom>
        </p:spPr>
        <p:txBody>
          <a:bodyPr/>
          <a:lstStyle/>
          <a:p>
            <a:pPr/>
          </a:p>
        </p:txBody>
      </p:sp>
      <p:sp>
        <p:nvSpPr>
          <p:cNvPr id="271" name="Double-click to edit"/>
          <p:cNvSpPr txBox="1"/>
          <p:nvPr>
            <p:ph type="subTitle" sz="quarter" idx="1"/>
          </p:nvPr>
        </p:nvSpPr>
        <p:spPr>
          <a:prstGeom prst="rect">
            <a:avLst/>
          </a:prstGeom>
        </p:spPr>
        <p:txBody>
          <a:bodyPr/>
          <a:lstStyle/>
          <a:p>
            <a:pPr/>
          </a:p>
        </p:txBody>
      </p:sp>
      <p:pic>
        <p:nvPicPr>
          <p:cNvPr id="272" name="Marketing Checklist Webinar_Guide - Images.005.jpeg" descr="Marketing Checklist Webinar_Guide - Images.005.jpeg"/>
          <p:cNvPicPr>
            <a:picLocks noChangeAspect="1"/>
          </p:cNvPicPr>
          <p:nvPr/>
        </p:nvPicPr>
        <p:blipFill>
          <a:blip r:embed="rId2">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84" name="Double-click to edit"/>
          <p:cNvSpPr txBox="1"/>
          <p:nvPr>
            <p:ph type="ctrTitle"/>
          </p:nvPr>
        </p:nvSpPr>
        <p:spPr>
          <a:prstGeom prst="rect">
            <a:avLst/>
          </a:prstGeom>
        </p:spPr>
        <p:txBody>
          <a:bodyPr/>
          <a:lstStyle/>
          <a:p>
            <a:pPr/>
          </a:p>
        </p:txBody>
      </p:sp>
      <p:sp>
        <p:nvSpPr>
          <p:cNvPr id="485" name="Double-click to edit"/>
          <p:cNvSpPr txBox="1"/>
          <p:nvPr>
            <p:ph type="subTitle" sz="quarter" idx="1"/>
          </p:nvPr>
        </p:nvSpPr>
        <p:spPr>
          <a:prstGeom prst="rect">
            <a:avLst/>
          </a:prstGeom>
        </p:spPr>
        <p:txBody>
          <a:bodyPr/>
          <a:lstStyle/>
          <a:p>
            <a:pPr/>
          </a:p>
        </p:txBody>
      </p:sp>
      <p:pic>
        <p:nvPicPr>
          <p:cNvPr id="486" name="Marketing Checklist Webinar_Guide - Images.057.jpeg" descr="Marketing Checklist Webinar_Guide - Images.057.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pic>
        <p:nvPicPr>
          <p:cNvPr id="487" name="Marketing Checklist Webinar_Guide - Images.056.jpeg" descr="Marketing Checklist Webinar_Guide - Images.056.jpeg"/>
          <p:cNvPicPr>
            <a:picLocks noChangeAspect="1"/>
          </p:cNvPicPr>
          <p:nvPr/>
        </p:nvPicPr>
        <p:blipFill>
          <a:blip r:embed="rId4">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91" name="Double-click to edit"/>
          <p:cNvSpPr txBox="1"/>
          <p:nvPr>
            <p:ph type="ctrTitle"/>
          </p:nvPr>
        </p:nvSpPr>
        <p:spPr>
          <a:prstGeom prst="rect">
            <a:avLst/>
          </a:prstGeom>
        </p:spPr>
        <p:txBody>
          <a:bodyPr/>
          <a:lstStyle/>
          <a:p>
            <a:pPr/>
          </a:p>
        </p:txBody>
      </p:sp>
      <p:sp>
        <p:nvSpPr>
          <p:cNvPr id="492" name="Double-click to edit"/>
          <p:cNvSpPr txBox="1"/>
          <p:nvPr>
            <p:ph type="subTitle" sz="quarter" idx="1"/>
          </p:nvPr>
        </p:nvSpPr>
        <p:spPr>
          <a:prstGeom prst="rect">
            <a:avLst/>
          </a:prstGeom>
        </p:spPr>
        <p:txBody>
          <a:bodyPr/>
          <a:lstStyle/>
          <a:p>
            <a:pPr/>
          </a:p>
        </p:txBody>
      </p:sp>
      <p:pic>
        <p:nvPicPr>
          <p:cNvPr id="493" name="Marketing Checklist Webinar_Guide - Images.058.jpeg" descr="Marketing Checklist Webinar_Guide - Images.058.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497" name="circuit.jpg" descr="circuit.jpg"/>
          <p:cNvPicPr>
            <a:picLocks noChangeAspect="1"/>
          </p:cNvPicPr>
          <p:nvPr/>
        </p:nvPicPr>
        <p:blipFill>
          <a:blip r:embed="rId2">
            <a:extLst/>
          </a:blip>
          <a:stretch>
            <a:fillRect/>
          </a:stretch>
        </p:blipFill>
        <p:spPr>
          <a:xfrm>
            <a:off x="2748297" y="1408945"/>
            <a:ext cx="10759404" cy="30978114"/>
          </a:xfrm>
          <a:prstGeom prst="rect">
            <a:avLst/>
          </a:prstGeom>
          <a:ln w="12700">
            <a:miter lim="400000"/>
          </a:ln>
        </p:spPr>
      </p:pic>
      <p:pic>
        <p:nvPicPr>
          <p:cNvPr id="498" name="comp-bg.jpg" descr="comp-bg.jpg"/>
          <p:cNvPicPr>
            <a:picLocks noChangeAspect="1"/>
          </p:cNvPicPr>
          <p:nvPr/>
        </p:nvPicPr>
        <p:blipFill>
          <a:blip r:embed="rId3">
            <a:extLst/>
          </a:blip>
          <a:stretch>
            <a:fillRect/>
          </a:stretch>
        </p:blipFill>
        <p:spPr>
          <a:xfrm>
            <a:off x="-2" y="-2"/>
            <a:ext cx="16256003" cy="9144002"/>
          </a:xfrm>
          <a:prstGeom prst="rect">
            <a:avLst/>
          </a:prstGeom>
          <a:ln w="12700">
            <a:miter lim="400000"/>
          </a:ln>
        </p:spPr>
      </p:pic>
      <p:pic>
        <p:nvPicPr>
          <p:cNvPr id="499" name="circuit.jpg" descr="circuit.jpg"/>
          <p:cNvPicPr>
            <a:picLocks noChangeAspect="1"/>
          </p:cNvPicPr>
          <p:nvPr/>
        </p:nvPicPr>
        <p:blipFill>
          <a:blip r:embed="rId2">
            <a:extLst/>
          </a:blip>
          <a:stretch>
            <a:fillRect/>
          </a:stretch>
        </p:blipFill>
        <p:spPr>
          <a:xfrm>
            <a:off x="6793979" y="12326052"/>
            <a:ext cx="3175921" cy="9144002"/>
          </a:xfrm>
          <a:prstGeom prst="rect">
            <a:avLst/>
          </a:prstGeom>
          <a:ln w="12700">
            <a:miter lim="400000"/>
          </a:ln>
        </p:spPr>
      </p:pic>
      <p:pic>
        <p:nvPicPr>
          <p:cNvPr id="500" name="circuit.jpg" descr="circuit.jpg"/>
          <p:cNvPicPr>
            <a:picLocks noChangeAspect="1"/>
          </p:cNvPicPr>
          <p:nvPr/>
        </p:nvPicPr>
        <p:blipFill>
          <a:blip r:embed="rId2">
            <a:extLst/>
          </a:blip>
          <a:stretch>
            <a:fillRect/>
          </a:stretch>
        </p:blipFill>
        <p:spPr>
          <a:xfrm>
            <a:off x="6878646" y="12326052"/>
            <a:ext cx="3175921" cy="9144002"/>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02" name="Double-click to edit"/>
          <p:cNvSpPr txBox="1"/>
          <p:nvPr>
            <p:ph type="ctrTitle"/>
          </p:nvPr>
        </p:nvSpPr>
        <p:spPr>
          <a:prstGeom prst="rect">
            <a:avLst/>
          </a:prstGeom>
        </p:spPr>
        <p:txBody>
          <a:bodyPr/>
          <a:lstStyle/>
          <a:p>
            <a:pPr/>
          </a:p>
        </p:txBody>
      </p:sp>
      <p:sp>
        <p:nvSpPr>
          <p:cNvPr id="503" name="Double-click to edit"/>
          <p:cNvSpPr txBox="1"/>
          <p:nvPr>
            <p:ph type="subTitle" sz="quarter" idx="1"/>
          </p:nvPr>
        </p:nvSpPr>
        <p:spPr>
          <a:prstGeom prst="rect">
            <a:avLst/>
          </a:prstGeom>
        </p:spPr>
        <p:txBody>
          <a:bodyPr/>
          <a:lstStyle/>
          <a:p>
            <a:pPr/>
          </a:p>
        </p:txBody>
      </p:sp>
      <p:pic>
        <p:nvPicPr>
          <p:cNvPr id="504" name="Marketing Checklist Webinar_Guide - Images.068.jpeg" descr="Marketing Checklist Webinar_Guide - Images.068.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08" name="Double-click to edit"/>
          <p:cNvSpPr txBox="1"/>
          <p:nvPr>
            <p:ph type="ctrTitle"/>
          </p:nvPr>
        </p:nvSpPr>
        <p:spPr>
          <a:prstGeom prst="rect">
            <a:avLst/>
          </a:prstGeom>
        </p:spPr>
        <p:txBody>
          <a:bodyPr/>
          <a:lstStyle/>
          <a:p>
            <a:pPr/>
          </a:p>
        </p:txBody>
      </p:sp>
      <p:sp>
        <p:nvSpPr>
          <p:cNvPr id="509" name="Double-click to edit"/>
          <p:cNvSpPr txBox="1"/>
          <p:nvPr>
            <p:ph type="subTitle" sz="quarter" idx="1"/>
          </p:nvPr>
        </p:nvSpPr>
        <p:spPr>
          <a:prstGeom prst="rect">
            <a:avLst/>
          </a:prstGeom>
        </p:spPr>
        <p:txBody>
          <a:bodyPr/>
          <a:lstStyle/>
          <a:p>
            <a:pPr/>
          </a:p>
        </p:txBody>
      </p:sp>
      <p:pic>
        <p:nvPicPr>
          <p:cNvPr id="510" name="Marketing Checklist Webinar_Guide - Slide 15.003.jpeg" descr="Marketing Checklist Webinar_Guide - Slide 15.00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14" name="Double-click to edit"/>
          <p:cNvSpPr txBox="1"/>
          <p:nvPr>
            <p:ph type="ctrTitle"/>
          </p:nvPr>
        </p:nvSpPr>
        <p:spPr>
          <a:prstGeom prst="rect">
            <a:avLst/>
          </a:prstGeom>
        </p:spPr>
        <p:txBody>
          <a:bodyPr/>
          <a:lstStyle/>
          <a:p>
            <a:pPr/>
          </a:p>
        </p:txBody>
      </p:sp>
      <p:sp>
        <p:nvSpPr>
          <p:cNvPr id="515" name="Double-click to edit"/>
          <p:cNvSpPr txBox="1"/>
          <p:nvPr>
            <p:ph type="subTitle" sz="quarter" idx="1"/>
          </p:nvPr>
        </p:nvSpPr>
        <p:spPr>
          <a:prstGeom prst="rect">
            <a:avLst/>
          </a:prstGeom>
        </p:spPr>
        <p:txBody>
          <a:bodyPr/>
          <a:lstStyle/>
          <a:p>
            <a:pPr/>
          </a:p>
        </p:txBody>
      </p:sp>
      <p:pic>
        <p:nvPicPr>
          <p:cNvPr id="516" name="Marketing Checklist Webinar_Guide - Slide 15.004.jpeg" descr="Marketing Checklist Webinar_Guide - Slide 15.00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20" name="Double-click to edit"/>
          <p:cNvSpPr txBox="1"/>
          <p:nvPr>
            <p:ph type="ctrTitle"/>
          </p:nvPr>
        </p:nvSpPr>
        <p:spPr>
          <a:prstGeom prst="rect">
            <a:avLst/>
          </a:prstGeom>
        </p:spPr>
        <p:txBody>
          <a:bodyPr/>
          <a:lstStyle/>
          <a:p>
            <a:pPr/>
          </a:p>
        </p:txBody>
      </p:sp>
      <p:sp>
        <p:nvSpPr>
          <p:cNvPr id="521" name="Double-click to edit"/>
          <p:cNvSpPr txBox="1"/>
          <p:nvPr>
            <p:ph type="subTitle" sz="quarter" idx="1"/>
          </p:nvPr>
        </p:nvSpPr>
        <p:spPr>
          <a:prstGeom prst="rect">
            <a:avLst/>
          </a:prstGeom>
        </p:spPr>
        <p:txBody>
          <a:bodyPr/>
          <a:lstStyle/>
          <a:p>
            <a:pPr/>
          </a:p>
        </p:txBody>
      </p:sp>
      <p:pic>
        <p:nvPicPr>
          <p:cNvPr id="522" name="Marketing Checklist Webinar_Guide - Slide 15.005.jpeg" descr="Marketing Checklist Webinar_Guide - Slide 15.005.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26" name="Double-click to edit"/>
          <p:cNvSpPr txBox="1"/>
          <p:nvPr>
            <p:ph type="ctrTitle"/>
          </p:nvPr>
        </p:nvSpPr>
        <p:spPr>
          <a:prstGeom prst="rect">
            <a:avLst/>
          </a:prstGeom>
        </p:spPr>
        <p:txBody>
          <a:bodyPr/>
          <a:lstStyle/>
          <a:p>
            <a:pPr/>
          </a:p>
        </p:txBody>
      </p:sp>
      <p:sp>
        <p:nvSpPr>
          <p:cNvPr id="527" name="Double-click to edit"/>
          <p:cNvSpPr txBox="1"/>
          <p:nvPr>
            <p:ph type="subTitle" sz="quarter" idx="1"/>
          </p:nvPr>
        </p:nvSpPr>
        <p:spPr>
          <a:prstGeom prst="rect">
            <a:avLst/>
          </a:prstGeom>
        </p:spPr>
        <p:txBody>
          <a:bodyPr/>
          <a:lstStyle/>
          <a:p>
            <a:pPr/>
          </a:p>
        </p:txBody>
      </p:sp>
      <p:pic>
        <p:nvPicPr>
          <p:cNvPr id="528" name="Marketing Checklist Webinar_Guide - Images.073.jpeg" descr="Marketing Checklist Webinar_Guide - Images.07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532" name="Double-click to edit"/>
          <p:cNvSpPr txBox="1"/>
          <p:nvPr>
            <p:ph type="ctrTitle"/>
          </p:nvPr>
        </p:nvSpPr>
        <p:spPr>
          <a:prstGeom prst="rect">
            <a:avLst/>
          </a:prstGeom>
        </p:spPr>
        <p:txBody>
          <a:bodyPr/>
          <a:lstStyle/>
          <a:p>
            <a:pPr/>
          </a:p>
        </p:txBody>
      </p:sp>
      <p:sp>
        <p:nvSpPr>
          <p:cNvPr id="533" name="Double-click to edit"/>
          <p:cNvSpPr txBox="1"/>
          <p:nvPr>
            <p:ph type="subTitle" sz="quarter" idx="1"/>
          </p:nvPr>
        </p:nvSpPr>
        <p:spPr>
          <a:prstGeom prst="rect">
            <a:avLst/>
          </a:prstGeom>
        </p:spPr>
        <p:txBody>
          <a:bodyPr/>
          <a:lstStyle/>
          <a:p>
            <a:pPr/>
          </a:p>
        </p:txBody>
      </p:sp>
      <p:pic>
        <p:nvPicPr>
          <p:cNvPr id="534" name="Marketing Checklist Webinar_Guide - Images.075.jpeg" descr="Marketing Checklist Webinar_Guide - Images.075.jpeg"/>
          <p:cNvPicPr>
            <a:picLocks noChangeAspect="1"/>
          </p:cNvPicPr>
          <p:nvPr/>
        </p:nvPicPr>
        <p:blipFill>
          <a:blip r:embed="rId2">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36" name="bg.jpg" descr="bg.jpg"/>
          <p:cNvPicPr>
            <a:picLocks noChangeAspect="1"/>
          </p:cNvPicPr>
          <p:nvPr/>
        </p:nvPicPr>
        <p:blipFill>
          <a:blip r:embed="rId2">
            <a:extLst/>
          </a:blip>
          <a:stretch>
            <a:fillRect/>
          </a:stretch>
        </p:blipFill>
        <p:spPr>
          <a:xfrm>
            <a:off x="-2" y="-2"/>
            <a:ext cx="16256003" cy="9144002"/>
          </a:xfrm>
          <a:prstGeom prst="rect">
            <a:avLst/>
          </a:prstGeom>
          <a:ln w="12700">
            <a:miter lim="400000"/>
          </a:ln>
        </p:spPr>
      </p:pic>
      <p:sp>
        <p:nvSpPr>
          <p:cNvPr id="537" name="&amp;"/>
          <p:cNvSpPr txBox="1"/>
          <p:nvPr>
            <p:ph type="ctrTitle"/>
          </p:nvPr>
        </p:nvSpPr>
        <p:spPr>
          <a:xfrm>
            <a:off x="5390265" y="2613349"/>
            <a:ext cx="5475470" cy="3917302"/>
          </a:xfrm>
          <a:prstGeom prst="rect">
            <a:avLst/>
          </a:prstGeom>
        </p:spPr>
        <p:txBody>
          <a:bodyPr anchor="ctr"/>
          <a:lstStyle>
            <a:lvl1pPr>
              <a:defRPr sz="12800">
                <a:solidFill>
                  <a:srgbClr val="FFFFFF"/>
                </a:solidFill>
                <a:latin typeface="Montserrat Bold"/>
                <a:ea typeface="Montserrat Bold"/>
                <a:cs typeface="Montserrat Bold"/>
                <a:sym typeface="Montserrat Bold"/>
              </a:defRPr>
            </a:lvl1pPr>
          </a:lstStyle>
          <a:p>
            <a:pPr/>
            <a:r>
              <a:t>CTA</a:t>
            </a:r>
          </a:p>
        </p:txBody>
      </p:sp>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74" name="Double-click to edit"/>
          <p:cNvSpPr txBox="1"/>
          <p:nvPr>
            <p:ph type="ctrTitle"/>
          </p:nvPr>
        </p:nvSpPr>
        <p:spPr>
          <a:prstGeom prst="rect">
            <a:avLst/>
          </a:prstGeom>
        </p:spPr>
        <p:txBody>
          <a:bodyPr/>
          <a:lstStyle/>
          <a:p>
            <a:pPr/>
          </a:p>
        </p:txBody>
      </p:sp>
      <p:sp>
        <p:nvSpPr>
          <p:cNvPr id="275" name="Double-click to edit"/>
          <p:cNvSpPr txBox="1"/>
          <p:nvPr>
            <p:ph type="subTitle" sz="quarter" idx="1"/>
          </p:nvPr>
        </p:nvSpPr>
        <p:spPr>
          <a:prstGeom prst="rect">
            <a:avLst/>
          </a:prstGeom>
        </p:spPr>
        <p:txBody>
          <a:bodyPr/>
          <a:lstStyle/>
          <a:p>
            <a:pPr/>
          </a:p>
        </p:txBody>
      </p:sp>
      <p:pic>
        <p:nvPicPr>
          <p:cNvPr id="276" name="Marketing Checklist Webinar_Guide - Images.006.jpeg" descr="Marketing Checklist Webinar_Guide - Images.006.jpeg"/>
          <p:cNvPicPr>
            <a:picLocks noChangeAspect="1"/>
          </p:cNvPicPr>
          <p:nvPr/>
        </p:nvPicPr>
        <p:blipFill>
          <a:blip r:embed="rId2">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78" name="Double-click to edit"/>
          <p:cNvSpPr txBox="1"/>
          <p:nvPr>
            <p:ph type="ctrTitle"/>
          </p:nvPr>
        </p:nvSpPr>
        <p:spPr>
          <a:prstGeom prst="rect">
            <a:avLst/>
          </a:prstGeom>
        </p:spPr>
        <p:txBody>
          <a:bodyPr/>
          <a:lstStyle/>
          <a:p>
            <a:pPr/>
          </a:p>
        </p:txBody>
      </p:sp>
      <p:sp>
        <p:nvSpPr>
          <p:cNvPr id="279" name="Double-click to edit"/>
          <p:cNvSpPr txBox="1"/>
          <p:nvPr>
            <p:ph type="subTitle" sz="quarter" idx="1"/>
          </p:nvPr>
        </p:nvSpPr>
        <p:spPr>
          <a:prstGeom prst="rect">
            <a:avLst/>
          </a:prstGeom>
        </p:spPr>
        <p:txBody>
          <a:bodyPr/>
          <a:lstStyle/>
          <a:p>
            <a:pPr/>
          </a:p>
        </p:txBody>
      </p:sp>
      <p:pic>
        <p:nvPicPr>
          <p:cNvPr id="280" name="Marketing Checklist Webinar_Guide - Images.007.jpeg" descr="Marketing Checklist Webinar_Guide - Images.007.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84" name="Double-click to edit"/>
          <p:cNvSpPr txBox="1"/>
          <p:nvPr>
            <p:ph type="ctrTitle"/>
          </p:nvPr>
        </p:nvSpPr>
        <p:spPr>
          <a:prstGeom prst="rect">
            <a:avLst/>
          </a:prstGeom>
        </p:spPr>
        <p:txBody>
          <a:bodyPr/>
          <a:lstStyle/>
          <a:p>
            <a:pPr/>
          </a:p>
        </p:txBody>
      </p:sp>
      <p:sp>
        <p:nvSpPr>
          <p:cNvPr id="285" name="Double-click to edit"/>
          <p:cNvSpPr txBox="1"/>
          <p:nvPr>
            <p:ph type="subTitle" sz="quarter" idx="1"/>
          </p:nvPr>
        </p:nvSpPr>
        <p:spPr>
          <a:prstGeom prst="rect">
            <a:avLst/>
          </a:prstGeom>
        </p:spPr>
        <p:txBody>
          <a:bodyPr/>
          <a:lstStyle/>
          <a:p>
            <a:pPr/>
          </a:p>
        </p:txBody>
      </p:sp>
      <p:pic>
        <p:nvPicPr>
          <p:cNvPr id="286" name="Marketing Checklist Webinar_Guide - Images.009.jpeg" descr="Marketing Checklist Webinar_Guide - Images.009.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90" name="Double-click to edit"/>
          <p:cNvSpPr txBox="1"/>
          <p:nvPr>
            <p:ph type="ctrTitle"/>
          </p:nvPr>
        </p:nvSpPr>
        <p:spPr>
          <a:prstGeom prst="rect">
            <a:avLst/>
          </a:prstGeom>
        </p:spPr>
        <p:txBody>
          <a:bodyPr/>
          <a:lstStyle/>
          <a:p>
            <a:pPr/>
          </a:p>
        </p:txBody>
      </p:sp>
      <p:sp>
        <p:nvSpPr>
          <p:cNvPr id="291" name="Double-click to edit"/>
          <p:cNvSpPr txBox="1"/>
          <p:nvPr>
            <p:ph type="subTitle" sz="quarter" idx="1"/>
          </p:nvPr>
        </p:nvSpPr>
        <p:spPr>
          <a:prstGeom prst="rect">
            <a:avLst/>
          </a:prstGeom>
        </p:spPr>
        <p:txBody>
          <a:bodyPr/>
          <a:lstStyle/>
          <a:p>
            <a:pPr/>
          </a:p>
        </p:txBody>
      </p:sp>
      <p:pic>
        <p:nvPicPr>
          <p:cNvPr id="292" name="Marketing Checklist Webinar_Guide - Slide 4.003.jpeg" descr="Marketing Checklist Webinar_Guide - Slide 4.003.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296" name="Double-click to edit"/>
          <p:cNvSpPr txBox="1"/>
          <p:nvPr>
            <p:ph type="ctrTitle"/>
          </p:nvPr>
        </p:nvSpPr>
        <p:spPr>
          <a:prstGeom prst="rect">
            <a:avLst/>
          </a:prstGeom>
        </p:spPr>
        <p:txBody>
          <a:bodyPr/>
          <a:lstStyle/>
          <a:p>
            <a:pPr/>
          </a:p>
        </p:txBody>
      </p:sp>
      <p:sp>
        <p:nvSpPr>
          <p:cNvPr id="297" name="Double-click to edit"/>
          <p:cNvSpPr txBox="1"/>
          <p:nvPr>
            <p:ph type="subTitle" sz="quarter" idx="1"/>
          </p:nvPr>
        </p:nvSpPr>
        <p:spPr>
          <a:prstGeom prst="rect">
            <a:avLst/>
          </a:prstGeom>
        </p:spPr>
        <p:txBody>
          <a:bodyPr/>
          <a:lstStyle/>
          <a:p>
            <a:pPr/>
          </a:p>
        </p:txBody>
      </p:sp>
      <p:pic>
        <p:nvPicPr>
          <p:cNvPr id="298" name="Marketing Checklist Webinar_Guide - Slide 4.004.jpeg" descr="Marketing Checklist Webinar_Guide - Slide 4.004.jpeg"/>
          <p:cNvPicPr>
            <a:picLocks noChangeAspect="1"/>
          </p:cNvPicPr>
          <p:nvPr/>
        </p:nvPicPr>
        <p:blipFill>
          <a:blip r:embed="rId3">
            <a:extLst/>
          </a:blip>
          <a:stretch>
            <a:fillRect/>
          </a:stretch>
        </p:blipFill>
        <p:spPr>
          <a:xfrm>
            <a:off x="0" y="0"/>
            <a:ext cx="16256000" cy="9144000"/>
          </a:xfrm>
          <a:prstGeom prst="rect">
            <a:avLst/>
          </a:prstGeom>
          <a:ln w="12700">
            <a:miter lim="400000"/>
          </a:ln>
        </p:spPr>
      </p:pic>
    </p:spTree>
  </p:cSld>
  <p:clrMapOvr>
    <a:masterClrMapping/>
  </p:clrMapOvr>
  <mc:AlternateContent xmlns:mc="http://schemas.openxmlformats.org/markup-compatibility/2006">
    <mc:Choice xmlns:p14="http://schemas.microsoft.com/office/powerpoint/2010/main" Requires="p14">
      <p:transition spd="slow" advClick="1" p14:dur="15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Lucida Grande"/>
        <a:ea typeface="Lucida Grande"/>
        <a:cs typeface="Lucida Grand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Lucida Grande"/>
        <a:ea typeface="Lucida Grande"/>
        <a:cs typeface="Lucida Grand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46100" rtl="0" fontAlgn="auto" latinLnBrk="0" hangingPunct="0">
          <a:lnSpc>
            <a:spcPct val="100000"/>
          </a:lnSpc>
          <a:spcBef>
            <a:spcPts val="0"/>
          </a:spcBef>
          <a:spcAft>
            <a:spcPts val="0"/>
          </a:spcAft>
          <a:buClrTx/>
          <a:buSzTx/>
          <a:buFontTx/>
          <a:buNone/>
          <a:tabLst/>
          <a:defRPr b="0" baseline="0" cap="none" i="0" spc="0" strike="noStrike" sz="3600" u="none" kumimoji="0" normalizeH="0">
            <a:ln>
              <a:noFill/>
            </a:ln>
            <a:solidFill>
              <a:srgbClr val="000000"/>
            </a:solidFill>
            <a:effectLst/>
            <a:uFillTx/>
            <a:latin typeface="Brandon Grotesque Medium"/>
            <a:ea typeface="Brandon Grotesque Medium"/>
            <a:cs typeface="Brandon Grotesque Medium"/>
            <a:sym typeface="Brandon Grotesq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